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AA24F-C4C4-4C26-A69D-A4F542ED5FC9}" v="91" dt="2022-04-23T17:01:52.018"/>
    <p1510:client id="{5B731B02-C9B9-4B71-863D-F801D65CEE12}" v="69" dt="2022-04-23T16:53:12.011"/>
    <p1510:client id="{87D8FD4B-A8A4-085A-D5F6-29A7F9031815}" v="11" dt="2022-04-23T15:08:50.722"/>
    <p1510:client id="{9690C12B-90FD-F796-A6D4-11E95D7D5E9E}" v="1899" dt="2022-04-23T15:04:53.701"/>
    <p1510:client id="{AB751A30-3DAD-451E-9A8B-636CD68C46A2}" v="2" dt="2022-04-24T12:02:12.507"/>
    <p1510:client id="{DEA030BB-863D-8212-B86C-46C9C99EA526}" v="8" dt="2022-04-23T15:11:04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Kaleta" userId="S::kaletagabriela@starablotnica.onmicrosoft.com::b2014c5d-97da-4cfe-962b-595a7da65250" providerId="AD" clId="Web-{AB751A30-3DAD-451E-9A8B-636CD68C46A2}"/>
    <pc:docChg chg="addSld delSld">
      <pc:chgData name="Gabriela Kaleta" userId="S::kaletagabriela@starablotnica.onmicrosoft.com::b2014c5d-97da-4cfe-962b-595a7da65250" providerId="AD" clId="Web-{AB751A30-3DAD-451E-9A8B-636CD68C46A2}" dt="2022-04-24T12:02:12.507" v="1"/>
      <pc:docMkLst>
        <pc:docMk/>
      </pc:docMkLst>
      <pc:sldChg chg="new del">
        <pc:chgData name="Gabriela Kaleta" userId="S::kaletagabriela@starablotnica.onmicrosoft.com::b2014c5d-97da-4cfe-962b-595a7da65250" providerId="AD" clId="Web-{AB751A30-3DAD-451E-9A8B-636CD68C46A2}" dt="2022-04-24T12:02:12.507" v="1"/>
        <pc:sldMkLst>
          <pc:docMk/>
          <pc:sldMk cId="2884963213" sldId="262"/>
        </pc:sldMkLst>
      </pc:sldChg>
    </pc:docChg>
  </pc:docChgLst>
  <pc:docChgLst>
    <pc:chgData name="Gabriela Kaleta" userId="S::kaletagabriela@starablotnica.onmicrosoft.com::b2014c5d-97da-4cfe-962b-595a7da65250" providerId="AD" clId="Web-{2F0AA24F-C4C4-4C26-A69D-A4F542ED5FC9}"/>
    <pc:docChg chg="modSld">
      <pc:chgData name="Gabriela Kaleta" userId="S::kaletagabriela@starablotnica.onmicrosoft.com::b2014c5d-97da-4cfe-962b-595a7da65250" providerId="AD" clId="Web-{2F0AA24F-C4C4-4C26-A69D-A4F542ED5FC9}" dt="2022-04-23T17:01:49.440" v="55" actId="20577"/>
      <pc:docMkLst>
        <pc:docMk/>
      </pc:docMkLst>
      <pc:sldChg chg="addSp delSp modSp">
        <pc:chgData name="Gabriela Kaleta" userId="S::kaletagabriela@starablotnica.onmicrosoft.com::b2014c5d-97da-4cfe-962b-595a7da65250" providerId="AD" clId="Web-{2F0AA24F-C4C4-4C26-A69D-A4F542ED5FC9}" dt="2022-04-23T17:01:49.440" v="55" actId="20577"/>
        <pc:sldMkLst>
          <pc:docMk/>
          <pc:sldMk cId="2861800083" sldId="257"/>
        </pc:sldMkLst>
        <pc:spChg chg="mod">
          <ac:chgData name="Gabriela Kaleta" userId="S::kaletagabriela@starablotnica.onmicrosoft.com::b2014c5d-97da-4cfe-962b-595a7da65250" providerId="AD" clId="Web-{2F0AA24F-C4C4-4C26-A69D-A4F542ED5FC9}" dt="2022-04-23T16:58:36.905" v="7" actId="1076"/>
          <ac:spMkLst>
            <pc:docMk/>
            <pc:sldMk cId="2861800083" sldId="257"/>
            <ac:spMk id="10" creationId="{F4A3F68E-DD62-8F08-E3BA-35FC01881EED}"/>
          </ac:spMkLst>
        </pc:spChg>
        <pc:spChg chg="add mod">
          <ac:chgData name="Gabriela Kaleta" userId="S::kaletagabriela@starablotnica.onmicrosoft.com::b2014c5d-97da-4cfe-962b-595a7da65250" providerId="AD" clId="Web-{2F0AA24F-C4C4-4C26-A69D-A4F542ED5FC9}" dt="2022-04-23T16:58:48.890" v="9" actId="20577"/>
          <ac:spMkLst>
            <pc:docMk/>
            <pc:sldMk cId="2861800083" sldId="257"/>
            <ac:spMk id="14" creationId="{62F3E932-5DB7-EC61-1DA8-3B1BBF4E5036}"/>
          </ac:spMkLst>
        </pc:spChg>
        <pc:spChg chg="add del">
          <ac:chgData name="Gabriela Kaleta" userId="S::kaletagabriela@starablotnica.onmicrosoft.com::b2014c5d-97da-4cfe-962b-595a7da65250" providerId="AD" clId="Web-{2F0AA24F-C4C4-4C26-A69D-A4F542ED5FC9}" dt="2022-04-23T17:01:33.752" v="45"/>
          <ac:spMkLst>
            <pc:docMk/>
            <pc:sldMk cId="2861800083" sldId="257"/>
            <ac:spMk id="16" creationId="{61D0CC8D-C077-02D5-8515-B68B76C1FBF7}"/>
          </ac:spMkLst>
        </pc:spChg>
        <pc:spChg chg="add del mod">
          <ac:chgData name="Gabriela Kaleta" userId="S::kaletagabriela@starablotnica.onmicrosoft.com::b2014c5d-97da-4cfe-962b-595a7da65250" providerId="AD" clId="Web-{2F0AA24F-C4C4-4C26-A69D-A4F542ED5FC9}" dt="2022-04-23T17:01:36.674" v="46"/>
          <ac:spMkLst>
            <pc:docMk/>
            <pc:sldMk cId="2861800083" sldId="257"/>
            <ac:spMk id="17" creationId="{E1C9C284-ABDD-A4FC-8854-20DD8F89BD45}"/>
          </ac:spMkLst>
        </pc:spChg>
        <pc:spChg chg="add del">
          <ac:chgData name="Gabriela Kaleta" userId="S::kaletagabriela@starablotnica.onmicrosoft.com::b2014c5d-97da-4cfe-962b-595a7da65250" providerId="AD" clId="Web-{2F0AA24F-C4C4-4C26-A69D-A4F542ED5FC9}" dt="2022-04-23T17:00:09.532" v="25"/>
          <ac:spMkLst>
            <pc:docMk/>
            <pc:sldMk cId="2861800083" sldId="257"/>
            <ac:spMk id="18" creationId="{F7303533-58B7-DD7F-1AA6-9BA9C3A9E9EF}"/>
          </ac:spMkLst>
        </pc:spChg>
        <pc:spChg chg="add del mod">
          <ac:chgData name="Gabriela Kaleta" userId="S::kaletagabriela@starablotnica.onmicrosoft.com::b2014c5d-97da-4cfe-962b-595a7da65250" providerId="AD" clId="Web-{2F0AA24F-C4C4-4C26-A69D-A4F542ED5FC9}" dt="2022-04-23T17:01:09.298" v="37"/>
          <ac:spMkLst>
            <pc:docMk/>
            <pc:sldMk cId="2861800083" sldId="257"/>
            <ac:spMk id="19" creationId="{CCF55C6F-3B51-A439-E041-8B9861EDB3D4}"/>
          </ac:spMkLst>
        </pc:spChg>
        <pc:spChg chg="add del mod">
          <ac:chgData name="Gabriela Kaleta" userId="S::kaletagabriela@starablotnica.onmicrosoft.com::b2014c5d-97da-4cfe-962b-595a7da65250" providerId="AD" clId="Web-{2F0AA24F-C4C4-4C26-A69D-A4F542ED5FC9}" dt="2022-04-23T17:00:33.266" v="32"/>
          <ac:spMkLst>
            <pc:docMk/>
            <pc:sldMk cId="2861800083" sldId="257"/>
            <ac:spMk id="20" creationId="{73C76C6A-135E-6D02-77D4-4C61431A1981}"/>
          </ac:spMkLst>
        </pc:spChg>
        <pc:spChg chg="add mod">
          <ac:chgData name="Gabriela Kaleta" userId="S::kaletagabriela@starablotnica.onmicrosoft.com::b2014c5d-97da-4cfe-962b-595a7da65250" providerId="AD" clId="Web-{2F0AA24F-C4C4-4C26-A69D-A4F542ED5FC9}" dt="2022-04-23T17:01:49.440" v="55" actId="20577"/>
          <ac:spMkLst>
            <pc:docMk/>
            <pc:sldMk cId="2861800083" sldId="257"/>
            <ac:spMk id="21" creationId="{E7258B5F-E5D8-92F5-FB2E-2A54DB2C0A4A}"/>
          </ac:spMkLst>
        </pc:spChg>
        <pc:spChg chg="add del mod">
          <ac:chgData name="Gabriela Kaleta" userId="S::kaletagabriela@starablotnica.onmicrosoft.com::b2014c5d-97da-4cfe-962b-595a7da65250" providerId="AD" clId="Web-{2F0AA24F-C4C4-4C26-A69D-A4F542ED5FC9}" dt="2022-04-23T17:01:28.127" v="44"/>
          <ac:spMkLst>
            <pc:docMk/>
            <pc:sldMk cId="2861800083" sldId="257"/>
            <ac:spMk id="22" creationId="{E4182D0E-2F9D-56B8-42F8-887C0D188B67}"/>
          </ac:spMkLst>
        </pc:spChg>
        <pc:spChg chg="add del mod">
          <ac:chgData name="Gabriela Kaleta" userId="S::kaletagabriela@starablotnica.onmicrosoft.com::b2014c5d-97da-4cfe-962b-595a7da65250" providerId="AD" clId="Web-{2F0AA24F-C4C4-4C26-A69D-A4F542ED5FC9}" dt="2022-04-23T17:00:57.345" v="35"/>
          <ac:spMkLst>
            <pc:docMk/>
            <pc:sldMk cId="2861800083" sldId="257"/>
            <ac:spMk id="23" creationId="{61469280-C647-50FA-F4F9-95AB059C2E9C}"/>
          </ac:spMkLst>
        </pc:spChg>
        <pc:spChg chg="add del">
          <ac:chgData name="Gabriela Kaleta" userId="S::kaletagabriela@starablotnica.onmicrosoft.com::b2014c5d-97da-4cfe-962b-595a7da65250" providerId="AD" clId="Web-{2F0AA24F-C4C4-4C26-A69D-A4F542ED5FC9}" dt="2022-04-23T17:00:37.829" v="33"/>
          <ac:spMkLst>
            <pc:docMk/>
            <pc:sldMk cId="2861800083" sldId="257"/>
            <ac:spMk id="24" creationId="{CD567B07-458C-2A68-33EE-F169C5823714}"/>
          </ac:spMkLst>
        </pc:spChg>
        <pc:picChg chg="mod">
          <ac:chgData name="Gabriela Kaleta" userId="S::kaletagabriela@starablotnica.onmicrosoft.com::b2014c5d-97da-4cfe-962b-595a7da65250" providerId="AD" clId="Web-{2F0AA24F-C4C4-4C26-A69D-A4F542ED5FC9}" dt="2022-04-23T16:58:19.905" v="2" actId="1076"/>
          <ac:picMkLst>
            <pc:docMk/>
            <pc:sldMk cId="2861800083" sldId="257"/>
            <ac:picMk id="9" creationId="{E40C96FC-B261-549E-1C3D-A7B967192E3A}"/>
          </ac:picMkLst>
        </pc:picChg>
        <pc:picChg chg="add mod">
          <ac:chgData name="Gabriela Kaleta" userId="S::kaletagabriela@starablotnica.onmicrosoft.com::b2014c5d-97da-4cfe-962b-595a7da65250" providerId="AD" clId="Web-{2F0AA24F-C4C4-4C26-A69D-A4F542ED5FC9}" dt="2022-04-23T16:59:19.015" v="13" actId="1076"/>
          <ac:picMkLst>
            <pc:docMk/>
            <pc:sldMk cId="2861800083" sldId="257"/>
            <ac:picMk id="15" creationId="{1CA5C6EC-B362-B57E-CC12-4E035719DD48}"/>
          </ac:picMkLst>
        </pc:picChg>
      </pc:sldChg>
    </pc:docChg>
  </pc:docChgLst>
  <pc:docChgLst>
    <pc:chgData name="Gabriela Kaleta" userId="S::kaletagabriela@starablotnica.onmicrosoft.com::b2014c5d-97da-4cfe-962b-595a7da65250" providerId="AD" clId="Web-{5B731B02-C9B9-4B71-863D-F801D65CEE12}"/>
    <pc:docChg chg="modSld">
      <pc:chgData name="Gabriela Kaleta" userId="S::kaletagabriela@starablotnica.onmicrosoft.com::b2014c5d-97da-4cfe-962b-595a7da65250" providerId="AD" clId="Web-{5B731B02-C9B9-4B71-863D-F801D65CEE12}" dt="2022-04-23T16:53:12.011" v="35" actId="1076"/>
      <pc:docMkLst>
        <pc:docMk/>
      </pc:docMkLst>
      <pc:sldChg chg="addSp modSp">
        <pc:chgData name="Gabriela Kaleta" userId="S::kaletagabriela@starablotnica.onmicrosoft.com::b2014c5d-97da-4cfe-962b-595a7da65250" providerId="AD" clId="Web-{5B731B02-C9B9-4B71-863D-F801D65CEE12}" dt="2022-04-23T16:53:12.011" v="35" actId="1076"/>
        <pc:sldMkLst>
          <pc:docMk/>
          <pc:sldMk cId="2861800083" sldId="257"/>
        </pc:sldMkLst>
        <pc:spChg chg="add mod">
          <ac:chgData name="Gabriela Kaleta" userId="S::kaletagabriela@starablotnica.onmicrosoft.com::b2014c5d-97da-4cfe-962b-595a7da65250" providerId="AD" clId="Web-{5B731B02-C9B9-4B71-863D-F801D65CEE12}" dt="2022-04-23T16:51:47.552" v="1" actId="20577"/>
          <ac:spMkLst>
            <pc:docMk/>
            <pc:sldMk cId="2861800083" sldId="257"/>
            <ac:spMk id="3" creationId="{C8F71694-63CC-CEFD-BD9C-340D3D2E677B}"/>
          </ac:spMkLst>
        </pc:spChg>
        <pc:spChg chg="mod">
          <ac:chgData name="Gabriela Kaleta" userId="S::kaletagabriela@starablotnica.onmicrosoft.com::b2014c5d-97da-4cfe-962b-595a7da65250" providerId="AD" clId="Web-{5B731B02-C9B9-4B71-863D-F801D65CEE12}" dt="2022-04-23T16:51:58.802" v="3" actId="1076"/>
          <ac:spMkLst>
            <pc:docMk/>
            <pc:sldMk cId="2861800083" sldId="257"/>
            <ac:spMk id="10" creationId="{F4A3F68E-DD62-8F08-E3BA-35FC01881EED}"/>
          </ac:spMkLst>
        </pc:spChg>
        <pc:spChg chg="mod">
          <ac:chgData name="Gabriela Kaleta" userId="S::kaletagabriela@starablotnica.onmicrosoft.com::b2014c5d-97da-4cfe-962b-595a7da65250" providerId="AD" clId="Web-{5B731B02-C9B9-4B71-863D-F801D65CEE12}" dt="2022-04-23T16:52:34.320" v="19" actId="20577"/>
          <ac:spMkLst>
            <pc:docMk/>
            <pc:sldMk cId="2861800083" sldId="257"/>
            <ac:spMk id="11" creationId="{308C24A1-D467-CE33-258C-743D707B078B}"/>
          </ac:spMkLst>
        </pc:spChg>
        <pc:spChg chg="add mod">
          <ac:chgData name="Gabriela Kaleta" userId="S::kaletagabriela@starablotnica.onmicrosoft.com::b2014c5d-97da-4cfe-962b-595a7da65250" providerId="AD" clId="Web-{5B731B02-C9B9-4B71-863D-F801D65CEE12}" dt="2022-04-23T16:53:12.011" v="35" actId="1076"/>
          <ac:spMkLst>
            <pc:docMk/>
            <pc:sldMk cId="2861800083" sldId="257"/>
            <ac:spMk id="13" creationId="{11415D3A-68CC-983E-86F4-A32EF5E42E2B}"/>
          </ac:spMkLst>
        </pc:spChg>
        <pc:picChg chg="mod">
          <ac:chgData name="Gabriela Kaleta" userId="S::kaletagabriela@starablotnica.onmicrosoft.com::b2014c5d-97da-4cfe-962b-595a7da65250" providerId="AD" clId="Web-{5B731B02-C9B9-4B71-863D-F801D65CEE12}" dt="2022-04-23T16:52:07.037" v="5" actId="1076"/>
          <ac:picMkLst>
            <pc:docMk/>
            <pc:sldMk cId="2861800083" sldId="257"/>
            <ac:picMk id="9" creationId="{E40C96FC-B261-549E-1C3D-A7B967192E3A}"/>
          </ac:picMkLst>
        </pc:picChg>
        <pc:picChg chg="add mod">
          <ac:chgData name="Gabriela Kaleta" userId="S::kaletagabriela@starablotnica.onmicrosoft.com::b2014c5d-97da-4cfe-962b-595a7da65250" providerId="AD" clId="Web-{5B731B02-C9B9-4B71-863D-F801D65CEE12}" dt="2022-04-23T16:52:15.835" v="6" actId="1076"/>
          <ac:picMkLst>
            <pc:docMk/>
            <pc:sldMk cId="2861800083" sldId="257"/>
            <ac:picMk id="12" creationId="{04D674ED-8CCE-B9AE-087B-19C4256880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6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1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360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63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689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45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04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7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6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1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4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5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0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5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37374" y="846461"/>
            <a:ext cx="9023566" cy="3532018"/>
          </a:xfrm>
        </p:spPr>
        <p:txBody>
          <a:bodyPr>
            <a:normAutofit/>
          </a:bodyPr>
          <a:lstStyle/>
          <a:p>
            <a:pPr algn="l"/>
            <a:r>
              <a:rPr lang="pl-PL" sz="7200">
                <a:solidFill>
                  <a:schemeClr val="accent1"/>
                </a:solidFill>
                <a:cs typeface="Calibri Light"/>
              </a:rPr>
              <a:t>HISZPANIA </a:t>
            </a:r>
            <a:endParaRPr lang="pl-PL" sz="7200">
              <a:solidFill>
                <a:schemeClr val="accent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37374" y="4560432"/>
            <a:ext cx="8300202" cy="122817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pl-PL" sz="2400">
                <a:solidFill>
                  <a:schemeClr val="tx1"/>
                </a:solidFill>
                <a:cs typeface="Calibri"/>
              </a:rPr>
              <a:t>Buenos Dias !</a:t>
            </a:r>
          </a:p>
          <a:p>
            <a:pPr algn="l"/>
            <a:r>
              <a:rPr lang="pl-PL" sz="2400">
                <a:solidFill>
                  <a:schemeClr val="tx1"/>
                </a:solidFill>
                <a:cs typeface="Calibri"/>
              </a:rPr>
              <a:t>Przedstawiamy najciekawsze informacje o Hiszpani</a:t>
            </a:r>
          </a:p>
          <a:p>
            <a:pPr algn="l"/>
            <a:endParaRPr lang="pl-PL" sz="2400">
              <a:solidFill>
                <a:schemeClr val="tx1"/>
              </a:solidFill>
              <a:cs typeface="Calibri"/>
            </a:endParaRPr>
          </a:p>
          <a:p>
            <a:pPr algn="l"/>
            <a:endParaRPr lang="pl-PL" sz="2400">
              <a:solidFill>
                <a:schemeClr val="tx1"/>
              </a:solidFill>
              <a:cs typeface="Calibri"/>
            </a:endParaRPr>
          </a:p>
          <a:p>
            <a:pPr algn="l"/>
            <a:endParaRPr lang="pl-PL" sz="2400">
              <a:solidFill>
                <a:schemeClr val="tx1"/>
              </a:solidFill>
              <a:cs typeface="Calibri"/>
            </a:endParaRPr>
          </a:p>
          <a:p>
            <a:pPr algn="l"/>
            <a:endParaRPr lang="pl-PL" sz="2400">
              <a:solidFill>
                <a:schemeClr val="tx1"/>
              </a:solidFill>
              <a:cs typeface="Calibri"/>
            </a:endParaRPr>
          </a:p>
          <a:p>
            <a:pPr algn="l"/>
            <a:endParaRPr lang="pl-PL" sz="2400">
              <a:solidFill>
                <a:schemeClr val="tx1"/>
              </a:solidFill>
              <a:cs typeface="Calibri"/>
            </a:endParaRPr>
          </a:p>
          <a:p>
            <a:pPr algn="l"/>
            <a:endParaRPr lang="pl-PL" sz="2400">
              <a:solidFill>
                <a:schemeClr val="tx1"/>
              </a:solidFill>
              <a:cs typeface="Calibri"/>
            </a:endParaRPr>
          </a:p>
          <a:p>
            <a:pPr algn="l"/>
            <a:endParaRPr lang="pl-PL" sz="2400">
              <a:solidFill>
                <a:schemeClr val="tx1"/>
              </a:solidFill>
              <a:cs typeface="Calibri"/>
            </a:endParaRPr>
          </a:p>
          <a:p>
            <a:pPr algn="l"/>
            <a:endParaRPr lang="pl-PL" sz="2400">
              <a:solidFill>
                <a:schemeClr val="tx1"/>
              </a:solidFill>
              <a:cs typeface="Calibri"/>
            </a:endParaRPr>
          </a:p>
          <a:p>
            <a:pPr algn="l"/>
            <a:endParaRPr lang="pl-PL" sz="2400">
              <a:solidFill>
                <a:schemeClr val="tx1"/>
              </a:solidFill>
              <a:cs typeface="Calibri"/>
            </a:endParaRPr>
          </a:p>
          <a:p>
            <a:pPr algn="l"/>
            <a:endParaRPr lang="pl-PL" sz="2400">
              <a:solidFill>
                <a:schemeClr val="tx1"/>
              </a:solidFill>
              <a:cs typeface="Calibri"/>
            </a:endParaRPr>
          </a:p>
          <a:p>
            <a:pPr algn="l"/>
            <a:endParaRPr lang="pl-PL" sz="2400">
              <a:solidFill>
                <a:schemeClr val="tx1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59B53-504E-0DC7-9BD7-73E381302B05}"/>
              </a:ext>
            </a:extLst>
          </p:cNvPr>
          <p:cNvSpPr txBox="1"/>
          <p:nvPr/>
        </p:nvSpPr>
        <p:spPr>
          <a:xfrm>
            <a:off x="4523117" y="9431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9" name="Picture 29">
            <a:extLst>
              <a:ext uri="{FF2B5EF4-FFF2-40B4-BE49-F238E27FC236}">
                <a16:creationId xmlns:a16="http://schemas.microsoft.com/office/drawing/2014/main" id="{33BEE17B-19EB-EB55-52AD-DFE4455EF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457" y="846826"/>
            <a:ext cx="5014822" cy="33528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B7339A6-BAF0-C3B7-1D0D-F83ABF968711}"/>
              </a:ext>
            </a:extLst>
          </p:cNvPr>
          <p:cNvSpPr txBox="1"/>
          <p:nvPr/>
        </p:nvSpPr>
        <p:spPr>
          <a:xfrm>
            <a:off x="2250596" y="147421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32" name="Picture 33">
            <a:extLst>
              <a:ext uri="{FF2B5EF4-FFF2-40B4-BE49-F238E27FC236}">
                <a16:creationId xmlns:a16="http://schemas.microsoft.com/office/drawing/2014/main" id="{36EA2352-B2A2-F5D0-3460-CF46C0C8C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290" y="623712"/>
            <a:ext cx="4027310" cy="24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1500-9068-E297-BD1B-C1B53F25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Położenie i Symbole narodowe Hiszpanii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A9A53F3-D0C4-E08D-BE43-1858DC785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1341" y="4370416"/>
            <a:ext cx="3034943" cy="2094094"/>
          </a:xfrm>
        </p:spPr>
      </p:pic>
      <p:pic>
        <p:nvPicPr>
          <p:cNvPr id="4" name="Hymn Hiszpanii - Spanish Anthem (ES_PL Słowa)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78690A71-356E-6298-EA42-C46FC6CCCE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4274769" y="5302417"/>
            <a:ext cx="658363" cy="592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824EB7-0025-3FD8-883E-6889C0381522}"/>
              </a:ext>
            </a:extLst>
          </p:cNvPr>
          <p:cNvSpPr txBox="1"/>
          <p:nvPr/>
        </p:nvSpPr>
        <p:spPr>
          <a:xfrm>
            <a:off x="5011948" y="5299495"/>
            <a:ext cx="36921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noProof="1"/>
              <a:t>Hymn Hiszpanii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BA69D-3114-E45D-2A25-7216361B62A2}"/>
              </a:ext>
            </a:extLst>
          </p:cNvPr>
          <p:cNvSpPr txBox="1"/>
          <p:nvPr/>
        </p:nvSpPr>
        <p:spPr>
          <a:xfrm>
            <a:off x="4177162" y="4579728"/>
            <a:ext cx="36921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noProof="1"/>
              <a:t>Flaga Hiszpanii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2DEBEA-BBEF-0145-93B6-4B68CEB0A81C}"/>
              </a:ext>
            </a:extLst>
          </p:cNvPr>
          <p:cNvSpPr txBox="1"/>
          <p:nvPr/>
        </p:nvSpPr>
        <p:spPr>
          <a:xfrm>
            <a:off x="5010150" y="3486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40C96FC-B261-549E-1C3D-A7B967192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4402" y="1581161"/>
            <a:ext cx="2207642" cy="21841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A3F68E-DD62-8F08-E3BA-35FC01881EED}"/>
              </a:ext>
            </a:extLst>
          </p:cNvPr>
          <p:cNvSpPr txBox="1"/>
          <p:nvPr/>
        </p:nvSpPr>
        <p:spPr>
          <a:xfrm>
            <a:off x="6897717" y="3864814"/>
            <a:ext cx="30163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noProof="1"/>
              <a:t>Herb Hiszpanii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8C24A1-D467-CE33-258C-743D707B078B}"/>
              </a:ext>
            </a:extLst>
          </p:cNvPr>
          <p:cNvSpPr txBox="1"/>
          <p:nvPr/>
        </p:nvSpPr>
        <p:spPr>
          <a:xfrm>
            <a:off x="684362" y="1273835"/>
            <a:ext cx="5848709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noProof="1"/>
              <a:t>Hiszpania leży w północno - zachodniej części Europy. Stolicą Hiszpanii jest Madryt. Dwa miasta tego kraju leżą w Afryce – Ceuta i Melilla. Hiszpania ma 17 regionów, a w nich 50 prowincji. Językiem urzędowym jest Hiszpański. Głową państwa jest tam Filip VI Burbon - król. Przez to państwo, konkretnie Andaluzje przechodzi pasmo górskie - Sierra Nevada. Hiszpania graniczy z oceanem Atlantyckim. Samo państwo graniczy z Francją, Andorą, Giblartarem (Wielka Brytania), Portugalią i przez Ceutę i Melillię z Marokiem. Walutą jest Euro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8F71694-63CC-CEFD-BD9C-340D3D2E677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pic>
        <p:nvPicPr>
          <p:cNvPr id="12" name="Obraz 12" descr="Obraz zawierający mapa&#10;&#10;Opis wygenerowany automatycznie">
            <a:extLst>
              <a:ext uri="{FF2B5EF4-FFF2-40B4-BE49-F238E27FC236}">
                <a16:creationId xmlns:a16="http://schemas.microsoft.com/office/drawing/2014/main" id="{04D674ED-8CCE-B9AE-087B-19C4256880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6700" y="260185"/>
            <a:ext cx="2743200" cy="2400629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1415D3A-68CC-983E-86F4-A32EF5E42E2B}"/>
              </a:ext>
            </a:extLst>
          </p:cNvPr>
          <p:cNvSpPr txBox="1"/>
          <p:nvPr/>
        </p:nvSpPr>
        <p:spPr>
          <a:xfrm>
            <a:off x="9744075" y="27463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Mapa Hiszpanii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2F3E932-5DB7-EC61-1DA8-3B1BBF4E503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pic>
        <p:nvPicPr>
          <p:cNvPr id="15" name="Obraz 15" descr="Obraz zawierający taniec, sport&#10;&#10;Opis wygenerowany automatycznie">
            <a:extLst>
              <a:ext uri="{FF2B5EF4-FFF2-40B4-BE49-F238E27FC236}">
                <a16:creationId xmlns:a16="http://schemas.microsoft.com/office/drawing/2014/main" id="{1CA5C6EC-B362-B57E-CC12-4E035719DD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2300" y="3112526"/>
            <a:ext cx="2044700" cy="2944349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7258B5F-E5D8-92F5-FB2E-2A54DB2C0A4A}"/>
              </a:ext>
            </a:extLst>
          </p:cNvPr>
          <p:cNvSpPr txBox="1"/>
          <p:nvPr/>
        </p:nvSpPr>
        <p:spPr>
          <a:xfrm>
            <a:off x="9404350" y="62293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Strój ludowy w Hiszpanii</a:t>
            </a:r>
          </a:p>
        </p:txBody>
      </p:sp>
    </p:spTree>
    <p:extLst>
      <p:ext uri="{BB962C8B-B14F-4D97-AF65-F5344CB8AC3E}">
        <p14:creationId xmlns:p14="http://schemas.microsoft.com/office/powerpoint/2010/main" val="2861800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A98FC-7977-112B-642F-ABE76EE1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noProof="1"/>
              <a:t>Etapy edukacji w Hiszpanii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F378A-CE46-8744-B50D-FEE7CBFE9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noProof="1">
                <a:ea typeface="+mn-lt"/>
                <a:cs typeface="+mn-lt"/>
              </a:rPr>
              <a:t>Ley Orgánica de Educación to Podstawowe Prawo Edukacji w Hiszpanii, edukacja tam jest</a:t>
            </a:r>
            <a:r>
              <a:rPr lang="en-US" sz="2400" b="1" noProof="1">
                <a:ea typeface="+mn-lt"/>
                <a:cs typeface="+mn-lt"/>
              </a:rPr>
              <a:t> obowiązkowa dla wszystkich dzieci i młodzieży</a:t>
            </a:r>
            <a:r>
              <a:rPr lang="en-US" sz="2400" noProof="1">
                <a:ea typeface="+mn-lt"/>
                <a:cs typeface="+mn-lt"/>
              </a:rPr>
              <a:t> będącej w wieku od 6 do 16 lat: z wykształceniem podstawowym (primaria, czyli nasza podstawówka) trwającym sześć lat, a następnie obowiązkowe cztery lata wykształcenia średniego (Educación Secundaria Obligatoria lub ESO, czyli nasze liceum), na końcu którego otrzymuje się świadectwo ukończenia edukacji.</a:t>
            </a:r>
            <a:endParaRPr lang="en-US" sz="2400" noProof="1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74621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B5B2-4CDD-7521-58BE-50648468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3978"/>
            <a:ext cx="8596668" cy="1320800"/>
          </a:xfrm>
        </p:spPr>
        <p:txBody>
          <a:bodyPr/>
          <a:lstStyle/>
          <a:p>
            <a:r>
              <a:rPr lang="en-US" noProof="1"/>
              <a:t>Ciekawostki o edukacji w Hiszpanii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8CAC4-A8B1-33CD-EF01-513619D6E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2966"/>
            <a:ext cx="8596668" cy="49878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charset="2"/>
              <a:buChar char="•"/>
            </a:pPr>
            <a:r>
              <a:rPr lang="en-US" sz="2400" noProof="1"/>
              <a:t>Szkoła podstawowa składa się tam z trzech, dwuletnich etapów, w wieku 12 lat idą do szkoły średniej (liceum) gdzie uczą się 4 lata</a:t>
            </a:r>
          </a:p>
          <a:p>
            <a:pPr>
              <a:buFont typeface="Arial" charset="2"/>
              <a:buChar char="•"/>
            </a:pPr>
            <a:r>
              <a:rPr lang="en-US" sz="2400" noProof="1"/>
              <a:t>Rok szkolny w podstawówce trwa 180 dni, a w liceum – 175 dni (w Polsce jest to ok. 210!). Trwa on od połowy września do drugiej połowy czerwca</a:t>
            </a:r>
          </a:p>
          <a:p>
            <a:pPr>
              <a:buFont typeface="Arial" charset="2"/>
              <a:buChar char="•"/>
            </a:pPr>
            <a:r>
              <a:rPr lang="en-US" sz="2400" noProof="1"/>
              <a:t>Lekcje trwają tam 55 minut. Mają tam 5 podstawowych przedmiotów: </a:t>
            </a:r>
            <a:r>
              <a:rPr lang="en-US" sz="2400" noProof="1">
                <a:ea typeface="+mn-lt"/>
                <a:cs typeface="+mn-lt"/>
              </a:rPr>
              <a:t>język hiszpański i lokalny, środowisko naturalne, społeczne i kulturowe, edukacja artystyczna, edukacja fizyczna oraz język obcy (obowiązkowy od drugiego cyklu nauczania)</a:t>
            </a:r>
            <a:endParaRPr lang="en-US" sz="2400" noProof="1"/>
          </a:p>
          <a:p>
            <a:pPr>
              <a:buFont typeface="Arial" charset="2"/>
              <a:buChar char="•"/>
            </a:pPr>
            <a:r>
              <a:rPr lang="en-US" sz="2400" noProof="1"/>
              <a:t>Oceny w Hiszpanii są w skali 1-10, pozytywna ocena jest powyżej 5</a:t>
            </a:r>
          </a:p>
          <a:p>
            <a:pPr>
              <a:buFont typeface="Arial" charset="2"/>
              <a:buChar char="•"/>
            </a:pPr>
            <a:endParaRPr lang="en-US" sz="2000"/>
          </a:p>
          <a:p>
            <a:pPr>
              <a:buFont typeface="Arial" charset="2"/>
              <a:buChar char="•"/>
            </a:pPr>
            <a:endParaRPr lang="en-US" sz="2000"/>
          </a:p>
          <a:p>
            <a:pPr>
              <a:buFont typeface="Arial" charset="2"/>
              <a:buChar char="•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7817216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A1D3C-2561-355B-C5FD-B3F26B08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noProof="1"/>
              <a:t>Kultura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2C044-5DF3-AA4A-CECE-C2A4A92F9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b="0" noProof="1"/>
              <a:t>Jedzenie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83819-FC71-D4DE-6D2D-9964EEC2D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8877" y="2737245"/>
            <a:ext cx="4257509" cy="36779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noProof="1"/>
              <a:t>Popularne potrawy w Hiszpanii:</a:t>
            </a:r>
          </a:p>
          <a:p>
            <a:pPr>
              <a:buFont typeface="Arial" charset="2"/>
              <a:buChar char="•"/>
            </a:pPr>
            <a:r>
              <a:rPr lang="en-US" noProof="1"/>
              <a:t>Croquetas - krokiety</a:t>
            </a:r>
          </a:p>
          <a:p>
            <a:pPr>
              <a:buFont typeface="Arial" charset="2"/>
              <a:buChar char="•"/>
            </a:pPr>
            <a:r>
              <a:rPr lang="en-US" noProof="1"/>
              <a:t>Tortilla Espanola - Hiszpański omlet</a:t>
            </a:r>
          </a:p>
          <a:p>
            <a:pPr>
              <a:buFont typeface="Arial" charset="2"/>
              <a:buChar char="•"/>
            </a:pPr>
            <a:r>
              <a:rPr lang="en-US" noProof="1"/>
              <a:t>Gaspacho – ostra zupa pomidorowa</a:t>
            </a:r>
          </a:p>
          <a:p>
            <a:pPr>
              <a:buFont typeface="Arial" charset="2"/>
              <a:buChar char="•"/>
            </a:pPr>
            <a:r>
              <a:rPr lang="en-US" noProof="1"/>
              <a:t>Pisto – przystawka</a:t>
            </a:r>
          </a:p>
          <a:p>
            <a:pPr>
              <a:buFont typeface="Arial" charset="2"/>
              <a:buChar char="•"/>
            </a:pPr>
            <a:r>
              <a:rPr lang="en-US" noProof="1"/>
              <a:t>Jamon, chorizo – typowa hiszpańska szynka</a:t>
            </a:r>
          </a:p>
          <a:p>
            <a:pPr>
              <a:buFont typeface="Arial" charset="2"/>
              <a:buChar char="•"/>
            </a:pPr>
            <a:r>
              <a:rPr lang="en-US" noProof="1"/>
              <a:t>Paella – danie na bazie ryżu</a:t>
            </a:r>
          </a:p>
          <a:p>
            <a:pPr>
              <a:buFont typeface="Arial" charset="2"/>
              <a:buChar char="•"/>
            </a:pPr>
            <a:r>
              <a:rPr lang="en-US" noProof="1"/>
              <a:t>Gambas al ajillo – krewetki z czosnkiem</a:t>
            </a:r>
          </a:p>
          <a:p>
            <a:pPr>
              <a:buFont typeface="Arial" charset="2"/>
              <a:buChar char="•"/>
            </a:pPr>
            <a:r>
              <a:rPr lang="en-US" noProof="1"/>
              <a:t>Pulpo – gotowane ośmiorniczki</a:t>
            </a:r>
          </a:p>
          <a:p>
            <a:pPr marL="0" indent="0">
              <a:buNone/>
            </a:pPr>
            <a:endParaRPr lang="en-US" noProof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F0853-910F-3F23-9EB0-01445824D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800" noProof="1"/>
              <a:t>Sławne Osoby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469324-5C6F-39B6-6915-7FB5AF45DF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noProof="1"/>
              <a:t>Pablo Picasso – artysta</a:t>
            </a:r>
          </a:p>
          <a:p>
            <a:r>
              <a:rPr lang="en-US" noProof="1"/>
              <a:t>Salvador Dali - twórca</a:t>
            </a:r>
          </a:p>
          <a:p>
            <a:r>
              <a:rPr lang="en-US" noProof="1"/>
              <a:t>Penelope Cruz – aktorka</a:t>
            </a:r>
          </a:p>
          <a:p>
            <a:r>
              <a:rPr lang="en-US" noProof="1"/>
              <a:t>Antonio Gaudi – architekt</a:t>
            </a:r>
          </a:p>
          <a:p>
            <a:r>
              <a:rPr lang="en-US" noProof="1"/>
              <a:t>Fernando Alonso - formuła 1</a:t>
            </a:r>
          </a:p>
          <a:p>
            <a:r>
              <a:rPr lang="en-US" noProof="1"/>
              <a:t>Rafel Nadal – tenisista</a:t>
            </a:r>
          </a:p>
          <a:p>
            <a:r>
              <a:rPr lang="en-US" noProof="1"/>
              <a:t>Gerard Pique - piłkarz, obrońca</a:t>
            </a:r>
          </a:p>
          <a:p>
            <a:r>
              <a:rPr lang="en-US" noProof="1"/>
              <a:t>Antonio Banderas - aktor</a:t>
            </a:r>
          </a:p>
        </p:txBody>
      </p:sp>
    </p:spTree>
    <p:extLst>
      <p:ext uri="{BB962C8B-B14F-4D97-AF65-F5344CB8AC3E}">
        <p14:creationId xmlns:p14="http://schemas.microsoft.com/office/powerpoint/2010/main" val="97505867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7E2B-ABA6-0D83-A360-2F913950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noProof="1"/>
              <a:t>Dziękujemy za uwagę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51CC5-9553-B9C9-5278-EB4AF3766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noProof="1"/>
              <a:t>Gabrysia Kaleta, Laura Ofiara, Oliwia Szot, Natalia Bukowska, razem z klasą 4</a:t>
            </a:r>
            <a:endParaRPr lang="en-US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E9BE07-8345-FC8F-0C73-7B27CE21A3FC}"/>
              </a:ext>
            </a:extLst>
          </p:cNvPr>
          <p:cNvSpPr txBox="1"/>
          <p:nvPr/>
        </p:nvSpPr>
        <p:spPr>
          <a:xfrm>
            <a:off x="4724400" y="32003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DF8B2FA-9BDB-4561-60F2-A17F089A7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3093861"/>
            <a:ext cx="5593644" cy="350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8415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6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Facet</vt:lpstr>
      <vt:lpstr>HISZPANIA </vt:lpstr>
      <vt:lpstr>Położenie i Symbole narodowe Hiszpanii</vt:lpstr>
      <vt:lpstr>Etapy edukacji w Hiszpanii</vt:lpstr>
      <vt:lpstr>Ciekawostki o edukacji w Hiszpanii</vt:lpstr>
      <vt:lpstr>Kultura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</cp:revision>
  <dcterms:created xsi:type="dcterms:W3CDTF">2022-04-23T13:04:26Z</dcterms:created>
  <dcterms:modified xsi:type="dcterms:W3CDTF">2022-04-24T12:02:16Z</dcterms:modified>
</cp:coreProperties>
</file>