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</p:sldMasterIdLst>
  <p:sldIdLst>
    <p:sldId id="263" r:id="rId2"/>
    <p:sldId id="262" r:id="rId3"/>
    <p:sldId id="256" r:id="rId4"/>
    <p:sldId id="267" r:id="rId5"/>
    <p:sldId id="261" r:id="rId6"/>
    <p:sldId id="257" r:id="rId7"/>
    <p:sldId id="259" r:id="rId8"/>
    <p:sldId id="260" r:id="rId9"/>
    <p:sldId id="268" r:id="rId10"/>
    <p:sldId id="264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9900"/>
    <a:srgbClr val="CC3300"/>
    <a:srgbClr val="FF6600"/>
    <a:srgbClr val="FF3300"/>
    <a:srgbClr val="FF9933"/>
    <a:srgbClr val="FF0066"/>
    <a:srgbClr val="6600FF"/>
    <a:srgbClr val="66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90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4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85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6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46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252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76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405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402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54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96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38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030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40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8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91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41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0E9BA-46A8-4495-AA68-56BB25EBA54C}" type="datetimeFigureOut">
              <a:rPr lang="pl-PL" smtClean="0"/>
              <a:t>30.10.2021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2D88-18FD-46AB-9975-6816FA763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3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3-Orkiestra Dni Naszych _ Piosenka o czytaniu ksiazek(1)">
            <a:hlinkClick r:id="" action="ppaction://media"/>
            <a:extLst>
              <a:ext uri="{FF2B5EF4-FFF2-40B4-BE49-F238E27FC236}">
                <a16:creationId xmlns:a16="http://schemas.microsoft.com/office/drawing/2014/main" id="{5174E56B-7B7A-43AC-8C27-4A5AF32688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9297" y="1293742"/>
            <a:ext cx="609600" cy="6096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F68B5F-5DD2-49DA-8C81-27656439B01F}"/>
              </a:ext>
            </a:extLst>
          </p:cNvPr>
          <p:cNvSpPr txBox="1"/>
          <p:nvPr/>
        </p:nvSpPr>
        <p:spPr>
          <a:xfrm>
            <a:off x="624409" y="2603480"/>
            <a:ext cx="111838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z Oddziałami Integracyjnymi </a:t>
            </a:r>
            <a:br>
              <a:rPr 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ks. Jana Twardowskiego  w Turośli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89F2C6-3F79-4C74-B8D6-231CD1B4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82" y="248863"/>
            <a:ext cx="2391230" cy="208975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E575B25-8FB9-4D12-8340-6FF9ADF72CAF}"/>
              </a:ext>
            </a:extLst>
          </p:cNvPr>
          <p:cNvSpPr txBox="1"/>
          <p:nvPr/>
        </p:nvSpPr>
        <p:spPr>
          <a:xfrm>
            <a:off x="4043667" y="3862104"/>
            <a:ext cx="3204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1" dirty="0">
                <a:solidFill>
                  <a:srgbClr val="FFC000"/>
                </a:solidFill>
              </a:rPr>
              <a:t>oraz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DA57617-FBFE-424C-9423-7824230B0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848" y="4443621"/>
            <a:ext cx="7076049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51"/>
    </mc:Choice>
    <mc:Fallback xmlns="">
      <p:transition spd="slow" advTm="14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D29951B-34C6-4884-8F97-563E5EF64978}"/>
              </a:ext>
            </a:extLst>
          </p:cNvPr>
          <p:cNvSpPr txBox="1"/>
          <p:nvPr/>
        </p:nvSpPr>
        <p:spPr>
          <a:xfrm>
            <a:off x="1155031" y="5121517"/>
            <a:ext cx="10587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</a:rPr>
              <a:t>Zorganizowano akcję „Klasa czyta dziś…” 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</a:rPr>
              <a:t>Tym razem było to czytanie baśni i legend z całego świata.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252AA0-B594-466B-BEB9-2856D3C9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558" y="1220320"/>
            <a:ext cx="5434263" cy="26378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6D7BAAF-E721-4742-9C48-E7A53C2A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9" y="1941343"/>
            <a:ext cx="5434263" cy="26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62785A-3042-4FE3-BD8D-2FB740C8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26" y="1696453"/>
            <a:ext cx="5720174" cy="27792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2C6B9D-A860-40FD-B447-5306DA442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809" y="1696453"/>
            <a:ext cx="5725586" cy="277929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6E149A1-1F43-494F-8AE9-AB5D97009944}"/>
              </a:ext>
            </a:extLst>
          </p:cNvPr>
          <p:cNvSpPr txBox="1"/>
          <p:nvPr/>
        </p:nvSpPr>
        <p:spPr>
          <a:xfrm>
            <a:off x="469232" y="5161547"/>
            <a:ext cx="108404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BIBLIOTEKA SZKOLNA PODEJMUJE SZEREG DZIAŁAŃ, KTÓRE MAJĄ NA CELU PROMOCJĘ CZYTELNICTWA WŚRÓD UCZNIÓW.</a:t>
            </a:r>
            <a:endParaRPr lang="pl-PL" sz="28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6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8B3580-3283-461E-92FB-1CE8451FD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28" y="1266145"/>
            <a:ext cx="10341143" cy="2346158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6600"/>
                </a:solidFill>
              </a:rPr>
              <a:t>DZIĘKUJEMY ZA UWAGĘ </a:t>
            </a:r>
            <a:br>
              <a:rPr lang="pl-PL" b="1" dirty="0">
                <a:solidFill>
                  <a:srgbClr val="FF6600"/>
                </a:solidFill>
              </a:rPr>
            </a:br>
            <a:r>
              <a:rPr lang="pl-PL" b="1" dirty="0">
                <a:solidFill>
                  <a:srgbClr val="FF6600"/>
                </a:solidFill>
              </a:rPr>
              <a:t>I DO ZOBACZENIA </a:t>
            </a:r>
            <a:br>
              <a:rPr lang="pl-PL" b="1" dirty="0">
                <a:solidFill>
                  <a:srgbClr val="FF6600"/>
                </a:solidFill>
              </a:rPr>
            </a:br>
            <a:r>
              <a:rPr lang="pl-PL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BIBLIOTECE!!! </a:t>
            </a:r>
            <a:br>
              <a:rPr lang="pl-PL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b="1" dirty="0">
              <a:solidFill>
                <a:srgbClr val="FF66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077B70-65DC-447D-8DFD-780B6C3B468F}"/>
              </a:ext>
            </a:extLst>
          </p:cNvPr>
          <p:cNvSpPr txBox="1"/>
          <p:nvPr/>
        </p:nvSpPr>
        <p:spPr>
          <a:xfrm>
            <a:off x="-180473" y="3612303"/>
            <a:ext cx="9336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„BO CZYTANIE KSIĄŻEK JEST JAK DESER DLA BRZUCHA…” </a:t>
            </a:r>
            <a:r>
              <a:rPr lang="pl-PL" sz="3600" b="1" dirty="0">
                <a:solidFill>
                  <a:srgbClr val="00FFFF"/>
                </a:solidFill>
                <a:sym typeface="Wingdings" panose="05000000000000000000" pitchFamily="2" charset="2"/>
              </a:rPr>
              <a:t></a:t>
            </a:r>
            <a:endParaRPr lang="pl-PL" sz="3600" dirty="0">
              <a:solidFill>
                <a:srgbClr val="00FFF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8F2414-FA95-4126-BA13-CA0B5A48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414" y="4191232"/>
            <a:ext cx="2557712" cy="255771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2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3.7037E-7 L 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7AE0BD-8885-4E0B-8E8C-9751B2B0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213" y="1674055"/>
            <a:ext cx="9720775" cy="240557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>
                <a:solidFill>
                  <a:srgbClr val="FF9900"/>
                </a:solidFill>
              </a:rPr>
              <a:t>Serdecznie zapraszają do biblioteki szkolnej na</a:t>
            </a:r>
            <a:br>
              <a:rPr lang="pl-PL" sz="4800" b="1" dirty="0">
                <a:solidFill>
                  <a:srgbClr val="FF9900"/>
                </a:solidFill>
              </a:rPr>
            </a:br>
            <a:br>
              <a:rPr lang="pl-PL" sz="4800" b="1" dirty="0">
                <a:solidFill>
                  <a:srgbClr val="FF9900"/>
                </a:solidFill>
              </a:rPr>
            </a:br>
            <a:endParaRPr lang="pl-PL" sz="4800" b="1" dirty="0">
              <a:solidFill>
                <a:srgbClr val="6666FF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FDD2E4-2BF6-497D-B9AE-D054900141F7}"/>
              </a:ext>
            </a:extLst>
          </p:cNvPr>
          <p:cNvSpPr txBox="1"/>
          <p:nvPr/>
        </p:nvSpPr>
        <p:spPr>
          <a:xfrm>
            <a:off x="1235612" y="3298720"/>
            <a:ext cx="9720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solidFill>
                  <a:srgbClr val="6600FF"/>
                </a:solidFill>
              </a:rPr>
              <a:t>KIERMASZ KSIĄŻKI </a:t>
            </a:r>
            <a:br>
              <a:rPr lang="pl-PL" sz="5400" b="1" dirty="0">
                <a:solidFill>
                  <a:srgbClr val="6600FF"/>
                </a:solidFill>
              </a:rPr>
            </a:br>
            <a:r>
              <a:rPr lang="pl-PL" sz="5400" b="1" i="1" dirty="0">
                <a:solidFill>
                  <a:srgbClr val="6600FF"/>
                </a:solidFill>
              </a:rPr>
              <a:t>z </a:t>
            </a:r>
          </a:p>
          <a:p>
            <a:pPr algn="ctr"/>
            <a:r>
              <a:rPr lang="pl-PL" sz="5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KSIĘGARNIĄ TULISZKÓW</a:t>
            </a:r>
            <a:endParaRPr lang="pl-PL" sz="5400" i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2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12A4C9-7AB7-4332-991A-6348C4694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921" y="1097280"/>
            <a:ext cx="6448278" cy="2331720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pPr algn="ctr"/>
            <a:r>
              <a:rPr lang="pl-PL" sz="5300" b="1" dirty="0">
                <a:solidFill>
                  <a:srgbClr val="009900"/>
                </a:solidFill>
              </a:rPr>
              <a:t>Zamiast pączka </a:t>
            </a:r>
            <a:br>
              <a:rPr lang="pl-PL" sz="5300" b="1" dirty="0">
                <a:solidFill>
                  <a:srgbClr val="009900"/>
                </a:solidFill>
              </a:rPr>
            </a:br>
            <a:r>
              <a:rPr lang="pl-PL" sz="5300" b="1" dirty="0">
                <a:solidFill>
                  <a:srgbClr val="009900"/>
                </a:solidFill>
              </a:rPr>
              <a:t>lepsza książka</a:t>
            </a:r>
            <a:br>
              <a:rPr lang="pl-PL" dirty="0">
                <a:solidFill>
                  <a:srgbClr val="99CC00"/>
                </a:solidFill>
              </a:rPr>
            </a:br>
            <a:endParaRPr lang="pl-PL" dirty="0">
              <a:solidFill>
                <a:srgbClr val="99CC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6575B94-9A68-4287-8209-57389D1F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135" y="880401"/>
            <a:ext cx="3629173" cy="20738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CB060B6-9E0D-4FF4-BF69-FF6D6DB2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215" y="2954214"/>
            <a:ext cx="2727388" cy="27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0">
        <p14:reveal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1.11111E-6 L 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7AE0BD-8885-4E0B-8E8C-9751B2B0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95" y="1034716"/>
            <a:ext cx="9625263" cy="3850105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</a:br>
            <a:b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</a:br>
            <a:b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</a:br>
            <a: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  <a:t>bogata oferta </a:t>
            </a:r>
            <a:r>
              <a:rPr lang="pl-PL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Księgarni Tuliszków </a:t>
            </a:r>
            <a: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  <a:t>sprawia, że każdy może znaleźć </a:t>
            </a:r>
            <a:b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</a:br>
            <a: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  <a:t>coś dla siebie.</a:t>
            </a:r>
            <a:b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</a:br>
            <a: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  <a:t> Począwszy od </a:t>
            </a:r>
            <a:r>
              <a:rPr lang="pl-PL" sz="3100" b="1" i="1" dirty="0">
                <a:solidFill>
                  <a:srgbClr val="FF3300"/>
                </a:solidFill>
                <a:latin typeface="arial" panose="020B0604020202020204" pitchFamily="34" charset="0"/>
              </a:rPr>
              <a:t>bajek i baśni, różnorodnych kolorowanek poprzez poradniki, repetytoria </a:t>
            </a:r>
            <a:b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</a:br>
            <a:r>
              <a:rPr lang="pl-PL" sz="3100" b="1" dirty="0">
                <a:solidFill>
                  <a:srgbClr val="FF3300"/>
                </a:solidFill>
                <a:latin typeface="arial" panose="020B0604020202020204" pitchFamily="34" charset="0"/>
              </a:rPr>
              <a:t>i wiele, wiele innych książek na każdą okazję.</a:t>
            </a:r>
            <a:br>
              <a:rPr lang="pl-PL" sz="4800" b="1" dirty="0">
                <a:solidFill>
                  <a:srgbClr val="FF9900"/>
                </a:solidFill>
              </a:rPr>
            </a:br>
            <a:br>
              <a:rPr lang="pl-PL" sz="4800" b="1" dirty="0">
                <a:solidFill>
                  <a:srgbClr val="FF9900"/>
                </a:solidFill>
              </a:rPr>
            </a:br>
            <a:endParaRPr lang="pl-PL" sz="4800" b="1" dirty="0">
              <a:solidFill>
                <a:srgbClr val="6666FF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FDD2E4-2BF6-497D-B9AE-D054900141F7}"/>
              </a:ext>
            </a:extLst>
          </p:cNvPr>
          <p:cNvSpPr txBox="1"/>
          <p:nvPr/>
        </p:nvSpPr>
        <p:spPr>
          <a:xfrm>
            <a:off x="1292130" y="5222630"/>
            <a:ext cx="9720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TO WSZYSTKO W BARDZO ATRAKCYJNYCH CENACH!!!</a:t>
            </a:r>
            <a:endParaRPr lang="pl-PL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1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E8786B4-1FEF-4365-8B9D-ADD9B9D2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921" y="1026766"/>
            <a:ext cx="8292906" cy="402551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0CD5B9A-CD96-4064-BA67-DF93181EF884}"/>
              </a:ext>
            </a:extLst>
          </p:cNvPr>
          <p:cNvSpPr txBox="1"/>
          <p:nvPr/>
        </p:nvSpPr>
        <p:spPr>
          <a:xfrm>
            <a:off x="673768" y="5534091"/>
            <a:ext cx="1074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rgbClr val="FF3300"/>
                </a:solidFill>
              </a:rPr>
              <a:t>Uczennice klasy VIII a  stworzyły plakat reklamujący akcję oraz kiermasz książek.</a:t>
            </a:r>
          </a:p>
        </p:txBody>
      </p:sp>
    </p:spTree>
    <p:extLst>
      <p:ext uri="{BB962C8B-B14F-4D97-AF65-F5344CB8AC3E}">
        <p14:creationId xmlns:p14="http://schemas.microsoft.com/office/powerpoint/2010/main" val="19191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AAE1685-89EC-4DD7-B47D-06219C654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294" y="1572952"/>
            <a:ext cx="9144000" cy="44386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2079270-1A59-4379-9BD3-529486A5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1519311"/>
            <a:ext cx="10732477" cy="360132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88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EE07B68-9EB0-4685-A995-3BA04BF2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71" y="1420691"/>
            <a:ext cx="9547274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F02D261-CD44-4021-B6EB-DC6162EE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25" y="1118936"/>
            <a:ext cx="8966916" cy="43526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7DBEAFD-8B06-4BCA-9E00-9BBAA8FD6CA5}"/>
              </a:ext>
            </a:extLst>
          </p:cNvPr>
          <p:cNvSpPr txBox="1"/>
          <p:nvPr/>
        </p:nvSpPr>
        <p:spPr>
          <a:xfrm>
            <a:off x="72190" y="5849034"/>
            <a:ext cx="11526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Kiermasz cieszył się dużym zainteresowaniem zarówno wśród uczniów, jak i nauczycieli.</a:t>
            </a:r>
          </a:p>
        </p:txBody>
      </p:sp>
    </p:spTree>
    <p:extLst>
      <p:ext uri="{BB962C8B-B14F-4D97-AF65-F5344CB8AC3E}">
        <p14:creationId xmlns:p14="http://schemas.microsoft.com/office/powerpoint/2010/main" val="22293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8B3580-3283-461E-92FB-1CE8451FD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57" y="1828800"/>
            <a:ext cx="10990848" cy="404261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Akcja "Zamiast pączka, lepsza książka" </a:t>
            </a:r>
            <a:br>
              <a:rPr lang="pl-PL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FF6600"/>
                </a:solidFill>
              </a:rPr>
              <a:t>wplotła się </a:t>
            </a:r>
            <a:br>
              <a:rPr lang="pl-PL" sz="3200" b="1" dirty="0">
                <a:solidFill>
                  <a:srgbClr val="FF6600"/>
                </a:solidFill>
              </a:rPr>
            </a:br>
            <a:r>
              <a:rPr lang="pl-PL" sz="3200" b="1" dirty="0">
                <a:solidFill>
                  <a:srgbClr val="FF6600"/>
                </a:solidFill>
              </a:rPr>
              <a:t>w działania związane z </a:t>
            </a:r>
            <a:r>
              <a:rPr lang="pl-P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Międzynarodowym Miesiącem Bibliotek Szkolnych. </a:t>
            </a:r>
            <a:br>
              <a:rPr lang="pl-P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rgbClr val="FF6600"/>
                </a:solidFill>
              </a:rPr>
            </a:br>
            <a:r>
              <a:rPr lang="pl-PL" sz="3200" b="1" dirty="0">
                <a:solidFill>
                  <a:srgbClr val="FF6600"/>
                </a:solidFill>
              </a:rPr>
              <a:t>Uczniowie i nauczyciele bardzo chętnie włączyli się W różnorodne działania biblioteki. </a:t>
            </a:r>
            <a:br>
              <a:rPr lang="pl-PL" sz="3200" b="1" dirty="0">
                <a:solidFill>
                  <a:srgbClr val="FF6600"/>
                </a:solidFill>
              </a:rPr>
            </a:br>
            <a:endParaRPr lang="pl-PL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431</TotalTime>
  <Words>206</Words>
  <Application>Microsoft Office PowerPoint</Application>
  <PresentationFormat>Panoramiczny</PresentationFormat>
  <Paragraphs>16</Paragraphs>
  <Slides>12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Arial</vt:lpstr>
      <vt:lpstr>Century Gothic</vt:lpstr>
      <vt:lpstr>Para</vt:lpstr>
      <vt:lpstr>Prezentacja programu PowerPoint</vt:lpstr>
      <vt:lpstr>Serdecznie zapraszają do biblioteki szkolnej na  </vt:lpstr>
      <vt:lpstr>Zamiast pączka  lepsza książka </vt:lpstr>
      <vt:lpstr>   bogata oferta Księgarni Tuliszków sprawia, że każdy może znaleźć  coś dla siebie.  Począwszy od bajek i baśni, różnorodnych kolorowanek poprzez poradniki, repetytoria  i wiele, wiele innych książek na każdą okazję.  </vt:lpstr>
      <vt:lpstr>Prezentacja programu PowerPoint</vt:lpstr>
      <vt:lpstr>Prezentacja programu PowerPoint</vt:lpstr>
      <vt:lpstr>Prezentacja programu PowerPoint</vt:lpstr>
      <vt:lpstr>Prezentacja programu PowerPoint</vt:lpstr>
      <vt:lpstr>Akcja "Zamiast pączka, lepsza książka"  wplotła się  w działania związane z Międzynarodowym Miesiącem Bibliotek Szkolnych.   Uczniowie i nauczyciele bardzo chętnie włączyli się W różnorodne działania biblioteki.  </vt:lpstr>
      <vt:lpstr>Prezentacja programu PowerPoint</vt:lpstr>
      <vt:lpstr>Prezentacja programu PowerPoint</vt:lpstr>
      <vt:lpstr>DZIĘKUJEMY ZA UWAGĘ  I DO ZOBACZENIA  W BIBLIOTECE!!!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</dc:creator>
  <cp:lastModifiedBy>Ja</cp:lastModifiedBy>
  <cp:revision>60</cp:revision>
  <dcterms:created xsi:type="dcterms:W3CDTF">2021-10-29T10:12:01Z</dcterms:created>
  <dcterms:modified xsi:type="dcterms:W3CDTF">2021-10-30T21:28:05Z</dcterms:modified>
</cp:coreProperties>
</file>