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 autoAdjust="0"/>
    <p:restoredTop sz="9471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A362A-584C-4A38-89C1-8648614568D3}" type="datetimeFigureOut">
              <a:rPr lang="pl-PL" smtClean="0"/>
              <a:pPr/>
              <a:t>10.11.2020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E0ED6B-72A7-4576-8627-8D0D2C6FE3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budynkowo.pl/news/najpiekniejsze-miasta-w-pols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Prezentuje Dominika </a:t>
            </a:r>
          </a:p>
          <a:p>
            <a:r>
              <a:rPr lang="pl-PL" dirty="0" smtClean="0"/>
              <a:t>Sierpińska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Piękna nasza Polska cała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Polska to piękny kraj w którym jest </a:t>
            </a:r>
            <a:r>
              <a:rPr lang="pl-PL" smtClean="0"/>
              <a:t>wiele </a:t>
            </a:r>
            <a:r>
              <a:rPr lang="pl-PL" smtClean="0"/>
              <a:t>rozmaitych </a:t>
            </a:r>
            <a:r>
              <a:rPr lang="pl-PL" dirty="0" smtClean="0"/>
              <a:t>krajobrazów 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 descr="Krajobrazy polskie - Mikołaj Gospodarek - Fotografia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3691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0912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80928"/>
            <a:ext cx="2419236" cy="15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72000"/>
          </a:xfrm>
        </p:spPr>
        <p:txBody>
          <a:bodyPr/>
          <a:lstStyle/>
          <a:p>
            <a:endParaRPr lang="pl-PL" dirty="0" smtClean="0"/>
          </a:p>
          <a:p>
            <a:r>
              <a:rPr lang="pl-PL" sz="2000" dirty="0" smtClean="0"/>
              <a:t>miasto położone nad Morzem Bałtyckim u ujścia </a:t>
            </a:r>
            <a:r>
              <a:rPr lang="pl-PL" sz="2000" dirty="0" err="1" smtClean="0"/>
              <a:t>Mołtawy</a:t>
            </a:r>
            <a:r>
              <a:rPr lang="pl-PL" sz="2000" dirty="0" smtClean="0"/>
              <a:t> do Wisły nad Zatoką Gdańską.</a:t>
            </a:r>
          </a:p>
          <a:p>
            <a:r>
              <a:rPr lang="pl-PL" sz="2000" b="1" dirty="0" smtClean="0"/>
              <a:t>Zabytki Gdańska: Ratusz Głównego Miasta, Dwór Artusa, Żuraw, Bazylika Mariacka, Fontanna Neptuna</a:t>
            </a:r>
            <a:endParaRPr lang="pl-PL" sz="2000" b="1" dirty="0" smtClean="0">
              <a:solidFill>
                <a:schemeClr val="bg2"/>
              </a:solidFill>
            </a:endParaRPr>
          </a:p>
          <a:p>
            <a:endParaRPr lang="pl-PL" b="1" dirty="0" smtClean="0">
              <a:solidFill>
                <a:schemeClr val="bg2"/>
              </a:solidFill>
            </a:endParaRPr>
          </a:p>
          <a:p>
            <a:endParaRPr lang="pl-PL" b="1" dirty="0">
              <a:solidFill>
                <a:schemeClr val="bg2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1944216" cy="756320"/>
          </a:xfrm>
        </p:spPr>
        <p:txBody>
          <a:bodyPr/>
          <a:lstStyle/>
          <a:p>
            <a:r>
              <a:rPr lang="pl-PL" dirty="0" smtClean="0"/>
              <a:t>Gdańsk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645024"/>
            <a:ext cx="1656184" cy="22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 descr="Temperatura wody w Bałtyku - RadarBurz.pl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6" name="Picture 8" descr="Gdańsk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04456" cy="1313426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2709516" cy="179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25144"/>
            <a:ext cx="2636714" cy="17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852936"/>
            <a:ext cx="237626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924944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Co warto zobaczyć: Łazienki Królewskie, Zamek Królewski,  Stare Miasto, Pałac Kultury i Nauki, Pałac w Wilanowie i Muzeum Powstania Warszawskiego. 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Warszawa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97152"/>
            <a:ext cx="332837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3152577" cy="20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780928"/>
            <a:ext cx="1152128" cy="17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85293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5472608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Poznań jest pełen interesujących zabytków ważnych nie tylko dla historii miasta, ale i całej Polski. </a:t>
            </a:r>
          </a:p>
          <a:p>
            <a:pPr>
              <a:buNone/>
            </a:pPr>
            <a:r>
              <a:rPr lang="pl-PL" dirty="0" smtClean="0"/>
              <a:t>Najchętniej odwiedzane miejsca w Poznaniu to : Stary rynek , Stary ratusz , Poznańska fara , zamek Czerski 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9200"/>
          </a:xfrm>
        </p:spPr>
        <p:txBody>
          <a:bodyPr/>
          <a:lstStyle/>
          <a:p>
            <a:r>
              <a:rPr lang="pl-PL" dirty="0" smtClean="0"/>
              <a:t>Poznań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2016224" cy="29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6" descr="Zabytki w Poznaniu - Poznaniacy.EU"/>
          <p:cNvSpPr>
            <a:spLocks noChangeAspect="1" noChangeArrowheads="1"/>
          </p:cNvSpPr>
          <p:nvPr/>
        </p:nvSpPr>
        <p:spPr bwMode="auto">
          <a:xfrm>
            <a:off x="155575" y="-822325"/>
            <a:ext cx="263842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581128"/>
            <a:ext cx="2880320" cy="18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2016224" cy="14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AutoShape 10" descr="Poznańska f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Poznańska f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0"/>
            <a:ext cx="2445926" cy="161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Toruń to piękne miasto w którym, można znaleźć  starówkę i inne piękne budowle . Kiedyś w Toruniu mieszkał Mikołaj Kopernik . Na cześć Mikołaja Kopernika powstał pomnik 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Toruń</a:t>
            </a: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4536504" cy="30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832648"/>
          </a:xfrm>
        </p:spPr>
        <p:txBody>
          <a:bodyPr>
            <a:normAutofit/>
          </a:bodyPr>
          <a:lstStyle/>
          <a:p>
            <a:r>
              <a:rPr lang="pl-PL" dirty="0" smtClean="0"/>
              <a:t>Miasto od ponad tysiąca lat przegląda się w wodach </a:t>
            </a:r>
            <a:r>
              <a:rPr lang="pl-PL" b="1" dirty="0" smtClean="0"/>
              <a:t>Odry</a:t>
            </a:r>
            <a:r>
              <a:rPr lang="pl-PL" dirty="0" smtClean="0"/>
              <a:t>. Noszący ślady panowania czeskiego, niemieckiego i polskiego, współczesny Wrocław jest ośrodkiem prawdziwie europejskim. </a:t>
            </a:r>
            <a:endParaRPr lang="pl-PL" b="1" dirty="0" smtClean="0"/>
          </a:p>
          <a:p>
            <a:r>
              <a:rPr lang="pl-PL" b="1" dirty="0" smtClean="0"/>
              <a:t>Stary Ratusz</a:t>
            </a:r>
          </a:p>
          <a:p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	Ostrów Tumski </a:t>
            </a:r>
            <a:r>
              <a:rPr lang="pl-PL" dirty="0" smtClean="0"/>
              <a:t>Najstarsza część Wrocławia, pozostałości pierwszej osady odkryte tu pochodzą z X wieku.</a:t>
            </a:r>
          </a:p>
          <a:p>
            <a:endParaRPr lang="pl-PL" dirty="0" smtClean="0"/>
          </a:p>
          <a:p>
            <a:r>
              <a:rPr lang="pl-PL" b="1" dirty="0" smtClean="0"/>
              <a:t>Archikatedra </a:t>
            </a:r>
            <a:r>
              <a:rPr lang="pl-PL" b="1" dirty="0" err="1" smtClean="0"/>
              <a:t>pw</a:t>
            </a:r>
            <a:r>
              <a:rPr lang="pl-PL" b="1" dirty="0" smtClean="0"/>
              <a:t>. św. Jana Chrzciciela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2160240" cy="6123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Wrocław</a:t>
            </a:r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2276872"/>
            <a:ext cx="2199399" cy="14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984" y="2060848"/>
            <a:ext cx="2049016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2183904" cy="21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1944216" cy="68431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hlinkClick r:id="rId2" tooltip="Kraków"/>
              </a:rPr>
              <a:t>Kraków</a:t>
            </a:r>
            <a:endParaRPr lang="pl-PL" dirty="0"/>
          </a:p>
        </p:txBody>
      </p:sp>
      <p:pic>
        <p:nvPicPr>
          <p:cNvPr id="23556" name="Picture 4" descr="http://www.zabytkikrakowa.com.pl/wp-content/uploads/Waw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568772" cy="1700808"/>
          </a:xfrm>
          <a:prstGeom prst="rect">
            <a:avLst/>
          </a:prstGeom>
          <a:noFill/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692696"/>
            <a:ext cx="5328592" cy="1800200"/>
          </a:xfrm>
        </p:spPr>
        <p:txBody>
          <a:bodyPr>
            <a:normAutofit fontScale="25000" lnSpcReduction="20000"/>
          </a:bodyPr>
          <a:lstStyle/>
          <a:p>
            <a:r>
              <a:rPr lang="pl-PL" sz="7400" dirty="0" smtClean="0"/>
              <a:t>Wawel Wzgórze to było zamieszkane już około 100 000 lat p.n.e., a od wczesnego średniowiecza stało się ośrodkiem władzy świeckiej i kościelnej. Wawel od 1978 roku wpisany jest na listę światowego dziedzictwa  </a:t>
            </a:r>
            <a:r>
              <a:rPr lang="pl-PL" sz="7400" dirty="0" err="1" smtClean="0"/>
              <a:t>Unesco</a:t>
            </a:r>
            <a:r>
              <a:rPr lang="pl-PL" sz="7400" dirty="0" smtClean="0"/>
              <a:t>. </a:t>
            </a:r>
          </a:p>
          <a:p>
            <a:endParaRPr lang="pl-PL" sz="8000" b="1" dirty="0" smtClean="0"/>
          </a:p>
          <a:p>
            <a:r>
              <a:rPr lang="pl-PL" sz="8000" b="1" dirty="0" smtClean="0"/>
              <a:t>Bazylika Mariacka</a:t>
            </a:r>
          </a:p>
          <a:p>
            <a:endParaRPr lang="pl-PL" dirty="0"/>
          </a:p>
        </p:txBody>
      </p:sp>
      <p:pic>
        <p:nvPicPr>
          <p:cNvPr id="23558" name="Picture 6" descr="http://www.zabytkikrakowa.com.pl/wp-content/uploads/krakow-1526667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365123" cy="244827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139952" y="4797152"/>
            <a:ext cx="5004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Sukiennice — centralny</a:t>
            </a:r>
            <a:r>
              <a:rPr lang="pl-PL" dirty="0" smtClean="0"/>
              <a:t> budynek krakowskiego </a:t>
            </a:r>
            <a:r>
              <a:rPr lang="pl-PL" b="1" dirty="0" smtClean="0"/>
              <a:t>Rynku Głównego</a:t>
            </a:r>
            <a:r>
              <a:rPr lang="pl-PL" dirty="0" smtClean="0"/>
              <a:t> to jedna z najbardziej rozpoznawalnych budowli Krakowa. Warto wiedzieć, że nazwa „</a:t>
            </a:r>
            <a:r>
              <a:rPr lang="pl-PL" b="1" dirty="0" smtClean="0"/>
              <a:t>Sukiennice</a:t>
            </a:r>
            <a:r>
              <a:rPr lang="pl-PL" dirty="0" smtClean="0"/>
              <a:t>” pochodzi od sukna, jednego z podstawowych towarów jakie można było tutaj zakupić. </a:t>
            </a:r>
            <a:endParaRPr lang="pl-PL" dirty="0"/>
          </a:p>
        </p:txBody>
      </p:sp>
      <p:pic>
        <p:nvPicPr>
          <p:cNvPr id="23560" name="Picture 8" descr="http://www.zabytkikrakowa.com.pl/wp-content/uploads/Sukienn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060848"/>
            <a:ext cx="3384331" cy="2706804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323528" y="2780928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Ołtarz </a:t>
            </a:r>
            <a:r>
              <a:rPr lang="pl-PL" b="1" dirty="0" smtClean="0"/>
              <a:t>Wita Stwosza</a:t>
            </a:r>
            <a:r>
              <a:rPr lang="pl-PL" dirty="0" smtClean="0"/>
              <a:t>, czyli tzw. </a:t>
            </a:r>
            <a:r>
              <a:rPr lang="pl-PL" b="1" dirty="0" smtClean="0"/>
              <a:t>Ołtarz Mariacki — ołtarz</a:t>
            </a:r>
            <a:r>
              <a:rPr lang="pl-PL" dirty="0" smtClean="0"/>
              <a:t> główny w </a:t>
            </a:r>
            <a:r>
              <a:rPr lang="pl-PL" b="1" dirty="0" smtClean="0"/>
              <a:t>Bazylice Mariackiej</a:t>
            </a:r>
            <a:r>
              <a:rPr lang="pl-PL" dirty="0" smtClean="0"/>
              <a:t> uchodzi za najcenniejsze dzieło sztuki, jakie mamy w Krakowie, a niektórzy uważają, że nawet w całej Polsce. 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sz="2400" dirty="0" smtClean="0"/>
              <a:t>To bardzo stare miasto które ma wiele starych budowli .</a:t>
            </a:r>
            <a:r>
              <a:rPr lang="pl-PL" sz="2400" b="1" dirty="0" smtClean="0"/>
              <a:t> Kazimierz Dolny jest prawdziwą perłą, jednym z najcenniejszych i najbardziej urokliwych miejsc w Polsce</a:t>
            </a:r>
            <a:r>
              <a:rPr lang="pl-PL" sz="2400" dirty="0" smtClean="0"/>
              <a:t>. Jest też jedną z najbardziej znanych miejscowości turystyczno-wypoczynkowych w kraju i za granicą, o ponad stuletniej tradycji letniska i kolonii artystycznej.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Kazimierz Dolny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73880"/>
            <a:ext cx="4637162" cy="244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80" name="Picture 4" descr="Ponad milion turystów rocznie. Artyści ostrzegają: Kazimierz Dolny gubi  dusz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685584" cy="40349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</TotalTime>
  <Words>278</Words>
  <Application>Microsoft Office PowerPoint</Application>
  <PresentationFormat>Pokaz na ekranie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Piękna nasza Polska cała</vt:lpstr>
      <vt:lpstr>Gdańsk</vt:lpstr>
      <vt:lpstr>Warszawa</vt:lpstr>
      <vt:lpstr>Poznań</vt:lpstr>
      <vt:lpstr>Toruń</vt:lpstr>
      <vt:lpstr>Wrocław</vt:lpstr>
      <vt:lpstr>Kraków</vt:lpstr>
      <vt:lpstr>Kazimierz Dolny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Mirek</dc:creator>
  <cp:lastModifiedBy>Beata</cp:lastModifiedBy>
  <cp:revision>25</cp:revision>
  <dcterms:created xsi:type="dcterms:W3CDTF">2020-11-09T14:00:23Z</dcterms:created>
  <dcterms:modified xsi:type="dcterms:W3CDTF">2020-11-10T15:59:59Z</dcterms:modified>
</cp:coreProperties>
</file>