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4" r:id="rId1"/>
  </p:sldMasterIdLst>
  <p:sldIdLst>
    <p:sldId id="256" r:id="rId2"/>
    <p:sldId id="257" r:id="rId3"/>
    <p:sldId id="260" r:id="rId4"/>
    <p:sldId id="258" r:id="rId5"/>
    <p:sldId id="265" r:id="rId6"/>
    <p:sldId id="262" r:id="rId7"/>
    <p:sldId id="259" r:id="rId8"/>
    <p:sldId id="263" r:id="rId9"/>
    <p:sldId id="264" r:id="rId10"/>
    <p:sldId id="266" r:id="rId11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E5401C9-000D-4FA4-BA1F-22D88CCAC2A0}" v="636" dt="2021-05-13T11:55:05.526"/>
    <p1510:client id="{76009271-D673-450F-84B5-E63B456ED2EC}" v="2" dt="2021-05-13T11:53:50.889"/>
    <p1510:client id="{98471B15-6AD9-4DB4-AB1B-464094C4142A}" v="59" dt="2021-05-13T10:55:31.810"/>
    <p1510:client id="{C8003037-C711-490D-A183-B9CCE6A1708D}" v="67" dt="2021-05-13T11:57:58.473"/>
    <p1510:client id="{FF9799EF-9C4C-4FA1-9F7F-038ADD9809B7}" v="1233" dt="2021-05-13T11:50:03.03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959" autoAdjust="0"/>
    <p:restoredTop sz="94660"/>
  </p:normalViewPr>
  <p:slideViewPr>
    <p:cSldViewPr snapToGrid="0">
      <p:cViewPr varScale="1">
        <p:scale>
          <a:sx n="61" d="100"/>
          <a:sy n="61" d="100"/>
        </p:scale>
        <p:origin x="84" y="3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5/13/2021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48171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5/13/2021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06212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5/13/2021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00372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5/13/2021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15678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5/13/2021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8561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5/13/2021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99545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5/13/2021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50898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5/13/2021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49366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5/13/2021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1369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5/13/2021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8572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5/13/2021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99084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5/13/2021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1130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D47766EE-4192-4B2D-A5A0-F60F9A5F74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3" descr="Paproć">
            <a:extLst>
              <a:ext uri="{FF2B5EF4-FFF2-40B4-BE49-F238E27FC236}">
                <a16:creationId xmlns:a16="http://schemas.microsoft.com/office/drawing/2014/main" id="{3ECBCF62-CD85-485A-BAA2-5AA215DC5B2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875" b="4856"/>
          <a:stretch/>
        </p:blipFill>
        <p:spPr>
          <a:xfrm>
            <a:off x="20" y="10"/>
            <a:ext cx="12191979" cy="6857989"/>
          </a:xfrm>
          <a:prstGeom prst="rect">
            <a:avLst/>
          </a:prstGeom>
        </p:spPr>
      </p:pic>
      <p:sp>
        <p:nvSpPr>
          <p:cNvPr id="14" name="Graphic 1">
            <a:extLst>
              <a:ext uri="{FF2B5EF4-FFF2-40B4-BE49-F238E27FC236}">
                <a16:creationId xmlns:a16="http://schemas.microsoft.com/office/drawing/2014/main" id="{D6705569-F545-4F47-A260-A9202826EA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V="1">
            <a:off x="2655438" y="838201"/>
            <a:ext cx="7098161" cy="4549051"/>
          </a:xfrm>
          <a:custGeom>
            <a:avLst/>
            <a:gdLst>
              <a:gd name="connsiteX0" fmla="*/ 5458905 w 6886274"/>
              <a:gd name="connsiteY0" fmla="*/ 754119 h 5025119"/>
              <a:gd name="connsiteX1" fmla="*/ 3455557 w 6886274"/>
              <a:gd name="connsiteY1" fmla="*/ 1027709 h 5025119"/>
              <a:gd name="connsiteX2" fmla="*/ 3338677 w 6886274"/>
              <a:gd name="connsiteY2" fmla="*/ 1021381 h 5025119"/>
              <a:gd name="connsiteX3" fmla="*/ 2518280 w 6886274"/>
              <a:gd name="connsiteY3" fmla="*/ 980435 h 5025119"/>
              <a:gd name="connsiteX4" fmla="*/ 1673687 w 6886274"/>
              <a:gd name="connsiteY4" fmla="*/ 739229 h 5025119"/>
              <a:gd name="connsiteX5" fmla="*/ 1183459 w 6886274"/>
              <a:gd name="connsiteY5" fmla="*/ 397149 h 5025119"/>
              <a:gd name="connsiteX6" fmla="*/ 977987 w 6886274"/>
              <a:gd name="connsiteY6" fmla="*/ 241184 h 5025119"/>
              <a:gd name="connsiteX7" fmla="*/ 788150 w 6886274"/>
              <a:gd name="connsiteY7" fmla="*/ 66980 h 5025119"/>
              <a:gd name="connsiteX8" fmla="*/ 721148 w 6886274"/>
              <a:gd name="connsiteY8" fmla="*/ 31990 h 5025119"/>
              <a:gd name="connsiteX9" fmla="*/ 701792 w 6886274"/>
              <a:gd name="connsiteY9" fmla="*/ 32362 h 5025119"/>
              <a:gd name="connsiteX10" fmla="*/ 686530 w 6886274"/>
              <a:gd name="connsiteY10" fmla="*/ 43157 h 5025119"/>
              <a:gd name="connsiteX11" fmla="*/ 693603 w 6886274"/>
              <a:gd name="connsiteY11" fmla="*/ 58046 h 5025119"/>
              <a:gd name="connsiteX12" fmla="*/ 705886 w 6886274"/>
              <a:gd name="connsiteY12" fmla="*/ 65491 h 5025119"/>
              <a:gd name="connsiteX13" fmla="*/ 762838 w 6886274"/>
              <a:gd name="connsiteY13" fmla="*/ 112764 h 5025119"/>
              <a:gd name="connsiteX14" fmla="*/ 764327 w 6886274"/>
              <a:gd name="connsiteY14" fmla="*/ 140309 h 5025119"/>
              <a:gd name="connsiteX15" fmla="*/ 775121 w 6886274"/>
              <a:gd name="connsiteY15" fmla="*/ 159666 h 5025119"/>
              <a:gd name="connsiteX16" fmla="*/ 823139 w 6886274"/>
              <a:gd name="connsiteY16" fmla="*/ 176416 h 5025119"/>
              <a:gd name="connsiteX17" fmla="*/ 707748 w 6886274"/>
              <a:gd name="connsiteY17" fmla="*/ 109414 h 5025119"/>
              <a:gd name="connsiteX18" fmla="*/ 681319 w 6886274"/>
              <a:gd name="connsiteY18" fmla="*/ 69958 h 5025119"/>
              <a:gd name="connsiteX19" fmla="*/ 640746 w 6886274"/>
              <a:gd name="connsiteY19" fmla="*/ 67352 h 5025119"/>
              <a:gd name="connsiteX20" fmla="*/ 614318 w 6886274"/>
              <a:gd name="connsiteY20" fmla="*/ 61396 h 5025119"/>
              <a:gd name="connsiteX21" fmla="*/ 560716 w 6886274"/>
              <a:gd name="connsiteY21" fmla="*/ 3701 h 5025119"/>
              <a:gd name="connsiteX22" fmla="*/ 540616 w 6886274"/>
              <a:gd name="connsiteY22" fmla="*/ 3701 h 5025119"/>
              <a:gd name="connsiteX23" fmla="*/ 543594 w 6886274"/>
              <a:gd name="connsiteY23" fmla="*/ 21940 h 5025119"/>
              <a:gd name="connsiteX24" fmla="*/ 558855 w 6886274"/>
              <a:gd name="connsiteY24" fmla="*/ 51346 h 5025119"/>
              <a:gd name="connsiteX25" fmla="*/ 557366 w 6886274"/>
              <a:gd name="connsiteY25" fmla="*/ 72563 h 5025119"/>
              <a:gd name="connsiteX26" fmla="*/ 570022 w 6886274"/>
              <a:gd name="connsiteY26" fmla="*/ 120209 h 5025119"/>
              <a:gd name="connsiteX27" fmla="*/ 599801 w 6886274"/>
              <a:gd name="connsiteY27" fmla="*/ 192794 h 5025119"/>
              <a:gd name="connsiteX28" fmla="*/ 614318 w 6886274"/>
              <a:gd name="connsiteY28" fmla="*/ 212150 h 5025119"/>
              <a:gd name="connsiteX29" fmla="*/ 623996 w 6886274"/>
              <a:gd name="connsiteY29" fmla="*/ 220711 h 5025119"/>
              <a:gd name="connsiteX30" fmla="*/ 821278 w 6886274"/>
              <a:gd name="connsiteY30" fmla="*/ 503235 h 5025119"/>
              <a:gd name="connsiteX31" fmla="*/ 1033822 w 6886274"/>
              <a:gd name="connsiteY31" fmla="*/ 694562 h 5025119"/>
              <a:gd name="connsiteX32" fmla="*/ 1039406 w 6886274"/>
              <a:gd name="connsiteY32" fmla="*/ 702378 h 5025119"/>
              <a:gd name="connsiteX33" fmla="*/ 944114 w 6886274"/>
              <a:gd name="connsiteY33" fmla="*/ 662550 h 5025119"/>
              <a:gd name="connsiteX34" fmla="*/ 733432 w 6886274"/>
              <a:gd name="connsiteY34" fmla="*/ 500629 h 5025119"/>
              <a:gd name="connsiteX35" fmla="*/ 606501 w 6886274"/>
              <a:gd name="connsiteY35" fmla="*/ 399755 h 5025119"/>
              <a:gd name="connsiteX36" fmla="*/ 588634 w 6886274"/>
              <a:gd name="connsiteY36" fmla="*/ 381143 h 5025119"/>
              <a:gd name="connsiteX37" fmla="*/ 575978 w 6886274"/>
              <a:gd name="connsiteY37" fmla="*/ 375560 h 5025119"/>
              <a:gd name="connsiteX38" fmla="*/ 567044 w 6886274"/>
              <a:gd name="connsiteY38" fmla="*/ 388588 h 5025119"/>
              <a:gd name="connsiteX39" fmla="*/ 578956 w 6886274"/>
              <a:gd name="connsiteY39" fmla="*/ 437722 h 5025119"/>
              <a:gd name="connsiteX40" fmla="*/ 675736 w 6886274"/>
              <a:gd name="connsiteY40" fmla="*/ 535619 h 5025119"/>
              <a:gd name="connsiteX41" fmla="*/ 811600 w 6886274"/>
              <a:gd name="connsiteY41" fmla="*/ 652872 h 5025119"/>
              <a:gd name="connsiteX42" fmla="*/ 818300 w 6886274"/>
              <a:gd name="connsiteY42" fmla="*/ 666272 h 5025119"/>
              <a:gd name="connsiteX43" fmla="*/ 741621 w 6886274"/>
              <a:gd name="connsiteY43" fmla="*/ 608576 h 5025119"/>
              <a:gd name="connsiteX44" fmla="*/ 666430 w 6886274"/>
              <a:gd name="connsiteY44" fmla="*/ 553114 h 5025119"/>
              <a:gd name="connsiteX45" fmla="*/ 645585 w 6886274"/>
              <a:gd name="connsiteY45" fmla="*/ 547903 h 5025119"/>
              <a:gd name="connsiteX46" fmla="*/ 640002 w 6886274"/>
              <a:gd name="connsiteY46" fmla="*/ 570236 h 5025119"/>
              <a:gd name="connsiteX47" fmla="*/ 675736 w 6886274"/>
              <a:gd name="connsiteY47" fmla="*/ 628677 h 5025119"/>
              <a:gd name="connsiteX48" fmla="*/ 855896 w 6886274"/>
              <a:gd name="connsiteY48" fmla="*/ 786875 h 5025119"/>
              <a:gd name="connsiteX49" fmla="*/ 946348 w 6886274"/>
              <a:gd name="connsiteY49" fmla="*/ 877699 h 5025119"/>
              <a:gd name="connsiteX50" fmla="*/ 950442 w 6886274"/>
              <a:gd name="connsiteY50" fmla="*/ 899661 h 5025119"/>
              <a:gd name="connsiteX51" fmla="*/ 991760 w 6886274"/>
              <a:gd name="connsiteY51" fmla="*/ 937629 h 5025119"/>
              <a:gd name="connsiteX52" fmla="*/ 1018188 w 6886274"/>
              <a:gd name="connsiteY52" fmla="*/ 945445 h 5025119"/>
              <a:gd name="connsiteX53" fmla="*/ 1315601 w 6886274"/>
              <a:gd name="connsiteY53" fmla="*/ 1196329 h 5025119"/>
              <a:gd name="connsiteX54" fmla="*/ 1454443 w 6886274"/>
              <a:gd name="connsiteY54" fmla="*/ 1279709 h 5025119"/>
              <a:gd name="connsiteX55" fmla="*/ 1454443 w 6886274"/>
              <a:gd name="connsiteY55" fmla="*/ 1285665 h 5025119"/>
              <a:gd name="connsiteX56" fmla="*/ 1453327 w 6886274"/>
              <a:gd name="connsiteY56" fmla="*/ 1291993 h 5025119"/>
              <a:gd name="connsiteX57" fmla="*/ 1256416 w 6886274"/>
              <a:gd name="connsiteY57" fmla="*/ 1166923 h 5025119"/>
              <a:gd name="connsiteX58" fmla="*/ 745715 w 6886274"/>
              <a:gd name="connsiteY58" fmla="*/ 798786 h 5025119"/>
              <a:gd name="connsiteX59" fmla="*/ 592356 w 6886274"/>
              <a:gd name="connsiteY59" fmla="*/ 656966 h 5025119"/>
              <a:gd name="connsiteX60" fmla="*/ 485526 w 6886274"/>
              <a:gd name="connsiteY60" fmla="*/ 567259 h 5025119"/>
              <a:gd name="connsiteX61" fmla="*/ 430063 w 6886274"/>
              <a:gd name="connsiteY61" fmla="*/ 550136 h 5025119"/>
              <a:gd name="connsiteX62" fmla="*/ 408846 w 6886274"/>
              <a:gd name="connsiteY62" fmla="*/ 563164 h 5025119"/>
              <a:gd name="connsiteX63" fmla="*/ 421130 w 6886274"/>
              <a:gd name="connsiteY63" fmla="*/ 581403 h 5025119"/>
              <a:gd name="connsiteX64" fmla="*/ 426713 w 6886274"/>
              <a:gd name="connsiteY64" fmla="*/ 584009 h 5025119"/>
              <a:gd name="connsiteX65" fmla="*/ 487015 w 6886274"/>
              <a:gd name="connsiteY65" fmla="*/ 635005 h 5025119"/>
              <a:gd name="connsiteX66" fmla="*/ 487015 w 6886274"/>
              <a:gd name="connsiteY66" fmla="*/ 655105 h 5025119"/>
              <a:gd name="connsiteX67" fmla="*/ 497437 w 6886274"/>
              <a:gd name="connsiteY67" fmla="*/ 678183 h 5025119"/>
              <a:gd name="connsiteX68" fmla="*/ 539871 w 6886274"/>
              <a:gd name="connsiteY68" fmla="*/ 691584 h 5025119"/>
              <a:gd name="connsiteX69" fmla="*/ 485898 w 6886274"/>
              <a:gd name="connsiteY69" fmla="*/ 681906 h 5025119"/>
              <a:gd name="connsiteX70" fmla="*/ 410335 w 6886274"/>
              <a:gd name="connsiteY70" fmla="*/ 600387 h 5025119"/>
              <a:gd name="connsiteX71" fmla="*/ 397307 w 6886274"/>
              <a:gd name="connsiteY71" fmla="*/ 582892 h 5025119"/>
              <a:gd name="connsiteX72" fmla="*/ 363062 w 6886274"/>
              <a:gd name="connsiteY72" fmla="*/ 584009 h 5025119"/>
              <a:gd name="connsiteX73" fmla="*/ 334772 w 6886274"/>
              <a:gd name="connsiteY73" fmla="*/ 578426 h 5025119"/>
              <a:gd name="connsiteX74" fmla="*/ 281915 w 6886274"/>
              <a:gd name="connsiteY74" fmla="*/ 522219 h 5025119"/>
              <a:gd name="connsiteX75" fmla="*/ 263304 w 6886274"/>
              <a:gd name="connsiteY75" fmla="*/ 521846 h 5025119"/>
              <a:gd name="connsiteX76" fmla="*/ 263676 w 6886274"/>
              <a:gd name="connsiteY76" fmla="*/ 538225 h 5025119"/>
              <a:gd name="connsiteX77" fmla="*/ 275215 w 6886274"/>
              <a:gd name="connsiteY77" fmla="*/ 563164 h 5025119"/>
              <a:gd name="connsiteX78" fmla="*/ 271121 w 6886274"/>
              <a:gd name="connsiteY78" fmla="*/ 604854 h 5025119"/>
              <a:gd name="connsiteX79" fmla="*/ 274471 w 6886274"/>
              <a:gd name="connsiteY79" fmla="*/ 627560 h 5025119"/>
              <a:gd name="connsiteX80" fmla="*/ 319138 w 6886274"/>
              <a:gd name="connsiteY80" fmla="*/ 718012 h 5025119"/>
              <a:gd name="connsiteX81" fmla="*/ 326583 w 6886274"/>
              <a:gd name="connsiteY81" fmla="*/ 729551 h 5025119"/>
              <a:gd name="connsiteX82" fmla="*/ 349289 w 6886274"/>
              <a:gd name="connsiteY82" fmla="*/ 748163 h 5025119"/>
              <a:gd name="connsiteX83" fmla="*/ 528332 w 6886274"/>
              <a:gd name="connsiteY83" fmla="*/ 1007608 h 5025119"/>
              <a:gd name="connsiteX84" fmla="*/ 766932 w 6886274"/>
              <a:gd name="connsiteY84" fmla="*/ 1222758 h 5025119"/>
              <a:gd name="connsiteX85" fmla="*/ 681319 w 6886274"/>
              <a:gd name="connsiteY85" fmla="*/ 1190746 h 5025119"/>
              <a:gd name="connsiteX86" fmla="*/ 469520 w 6886274"/>
              <a:gd name="connsiteY86" fmla="*/ 1032920 h 5025119"/>
              <a:gd name="connsiteX87" fmla="*/ 325466 w 6886274"/>
              <a:gd name="connsiteY87" fmla="*/ 917900 h 5025119"/>
              <a:gd name="connsiteX88" fmla="*/ 312066 w 6886274"/>
              <a:gd name="connsiteY88" fmla="*/ 903383 h 5025119"/>
              <a:gd name="connsiteX89" fmla="*/ 296805 w 6886274"/>
              <a:gd name="connsiteY89" fmla="*/ 895566 h 5025119"/>
              <a:gd name="connsiteX90" fmla="*/ 288243 w 6886274"/>
              <a:gd name="connsiteY90" fmla="*/ 910828 h 5025119"/>
              <a:gd name="connsiteX91" fmla="*/ 309460 w 6886274"/>
              <a:gd name="connsiteY91" fmla="*/ 971129 h 5025119"/>
              <a:gd name="connsiteX92" fmla="*/ 407729 w 6886274"/>
              <a:gd name="connsiteY92" fmla="*/ 1062698 h 5025119"/>
              <a:gd name="connsiteX93" fmla="*/ 544338 w 6886274"/>
              <a:gd name="connsiteY93" fmla="*/ 1189257 h 5025119"/>
              <a:gd name="connsiteX94" fmla="*/ 454630 w 6886274"/>
              <a:gd name="connsiteY94" fmla="*/ 1120766 h 5025119"/>
              <a:gd name="connsiteX95" fmla="*/ 385396 w 6886274"/>
              <a:gd name="connsiteY95" fmla="*/ 1070515 h 5025119"/>
              <a:gd name="connsiteX96" fmla="*/ 366040 w 6886274"/>
              <a:gd name="connsiteY96" fmla="*/ 1067537 h 5025119"/>
              <a:gd name="connsiteX97" fmla="*/ 361573 w 6886274"/>
              <a:gd name="connsiteY97" fmla="*/ 1086149 h 5025119"/>
              <a:gd name="connsiteX98" fmla="*/ 402146 w 6886274"/>
              <a:gd name="connsiteY98" fmla="*/ 1152778 h 5025119"/>
              <a:gd name="connsiteX99" fmla="*/ 475475 w 6886274"/>
              <a:gd name="connsiteY99" fmla="*/ 1218663 h 5025119"/>
              <a:gd name="connsiteX100" fmla="*/ 393957 w 6886274"/>
              <a:gd name="connsiteY100" fmla="*/ 1201913 h 5025119"/>
              <a:gd name="connsiteX101" fmla="*/ 460586 w 6886274"/>
              <a:gd name="connsiteY101" fmla="*/ 1260353 h 5025119"/>
              <a:gd name="connsiteX102" fmla="*/ 561089 w 6886274"/>
              <a:gd name="connsiteY102" fmla="*/ 1291993 h 5025119"/>
              <a:gd name="connsiteX103" fmla="*/ 602034 w 6886274"/>
              <a:gd name="connsiteY103" fmla="*/ 1328843 h 5025119"/>
              <a:gd name="connsiteX104" fmla="*/ 641863 w 6886274"/>
              <a:gd name="connsiteY104" fmla="*/ 1368672 h 5025119"/>
              <a:gd name="connsiteX105" fmla="*/ 651541 w 6886274"/>
              <a:gd name="connsiteY105" fmla="*/ 1404406 h 5025119"/>
              <a:gd name="connsiteX106" fmla="*/ 688392 w 6886274"/>
              <a:gd name="connsiteY106" fmla="*/ 1457263 h 5025119"/>
              <a:gd name="connsiteX107" fmla="*/ 692486 w 6886274"/>
              <a:gd name="connsiteY107" fmla="*/ 1458008 h 5025119"/>
              <a:gd name="connsiteX108" fmla="*/ 719287 w 6886274"/>
              <a:gd name="connsiteY108" fmla="*/ 1485181 h 5025119"/>
              <a:gd name="connsiteX109" fmla="*/ 745343 w 6886274"/>
              <a:gd name="connsiteY109" fmla="*/ 1512353 h 5025119"/>
              <a:gd name="connsiteX110" fmla="*/ 750926 w 6886274"/>
              <a:gd name="connsiteY110" fmla="*/ 1516448 h 5025119"/>
              <a:gd name="connsiteX111" fmla="*/ 890141 w 6886274"/>
              <a:gd name="connsiteY111" fmla="*/ 1685813 h 5025119"/>
              <a:gd name="connsiteX112" fmla="*/ 899074 w 6886274"/>
              <a:gd name="connsiteY112" fmla="*/ 1693630 h 5025119"/>
              <a:gd name="connsiteX113" fmla="*/ 605012 w 6886274"/>
              <a:gd name="connsiteY113" fmla="*/ 1669435 h 5025119"/>
              <a:gd name="connsiteX114" fmla="*/ 229431 w 6886274"/>
              <a:gd name="connsiteY114" fmla="*/ 1545110 h 5025119"/>
              <a:gd name="connsiteX115" fmla="*/ 251765 w 6886274"/>
              <a:gd name="connsiteY115" fmla="*/ 1614717 h 5025119"/>
              <a:gd name="connsiteX116" fmla="*/ 237992 w 6886274"/>
              <a:gd name="connsiteY116" fmla="*/ 1675391 h 5025119"/>
              <a:gd name="connsiteX117" fmla="*/ 232781 w 6886274"/>
              <a:gd name="connsiteY117" fmla="*/ 1807160 h 5025119"/>
              <a:gd name="connsiteX118" fmla="*/ 236131 w 6886274"/>
              <a:gd name="connsiteY118" fmla="*/ 1828750 h 5025119"/>
              <a:gd name="connsiteX119" fmla="*/ 152007 w 6886274"/>
              <a:gd name="connsiteY119" fmla="*/ 1842150 h 5025119"/>
              <a:gd name="connsiteX120" fmla="*/ 653030 w 6886274"/>
              <a:gd name="connsiteY120" fmla="*/ 2213265 h 5025119"/>
              <a:gd name="connsiteX121" fmla="*/ 318394 w 6886274"/>
              <a:gd name="connsiteY121" fmla="*/ 2143285 h 5025119"/>
              <a:gd name="connsiteX122" fmla="*/ 272982 w 6886274"/>
              <a:gd name="connsiteY122" fmla="*/ 2258305 h 5025119"/>
              <a:gd name="connsiteX123" fmla="*/ 430435 w 6886274"/>
              <a:gd name="connsiteY123" fmla="*/ 2360668 h 5025119"/>
              <a:gd name="connsiteX124" fmla="*/ 488876 w 6886274"/>
              <a:gd name="connsiteY124" fmla="*/ 2563162 h 5025119"/>
              <a:gd name="connsiteX125" fmla="*/ 460586 w 6886274"/>
              <a:gd name="connsiteY125" fmla="*/ 2748533 h 5025119"/>
              <a:gd name="connsiteX126" fmla="*/ 393212 w 6886274"/>
              <a:gd name="connsiteY126" fmla="*/ 2807345 h 5025119"/>
              <a:gd name="connsiteX127" fmla="*/ 295688 w 6886274"/>
              <a:gd name="connsiteY127" fmla="*/ 2913059 h 5025119"/>
              <a:gd name="connsiteX128" fmla="*/ 235386 w 6886274"/>
              <a:gd name="connsiteY128" fmla="*/ 2978572 h 5025119"/>
              <a:gd name="connsiteX129" fmla="*/ 25448 w 6886274"/>
              <a:gd name="connsiteY129" fmla="*/ 2952888 h 5025119"/>
              <a:gd name="connsiteX130" fmla="*/ 305738 w 6886274"/>
              <a:gd name="connsiteY130" fmla="*/ 3119275 h 5025119"/>
              <a:gd name="connsiteX131" fmla="*/ 79049 w 6886274"/>
              <a:gd name="connsiteY131" fmla="*/ 3098430 h 5025119"/>
              <a:gd name="connsiteX132" fmla="*/ 4975 w 6886274"/>
              <a:gd name="connsiteY132" fmla="*/ 3109969 h 5025119"/>
              <a:gd name="connsiteX133" fmla="*/ 47037 w 6886274"/>
              <a:gd name="connsiteY133" fmla="*/ 3163943 h 5025119"/>
              <a:gd name="connsiteX134" fmla="*/ 213425 w 6886274"/>
              <a:gd name="connsiteY134" fmla="*/ 3255139 h 5025119"/>
              <a:gd name="connsiteX135" fmla="*/ 556622 w 6886274"/>
              <a:gd name="connsiteY135" fmla="*/ 3502301 h 5025119"/>
              <a:gd name="connsiteX136" fmla="*/ 224592 w 6886274"/>
              <a:gd name="connsiteY136" fmla="*/ 3388771 h 5025119"/>
              <a:gd name="connsiteX137" fmla="*/ 574861 w 6886274"/>
              <a:gd name="connsiteY137" fmla="*/ 3643004 h 5025119"/>
              <a:gd name="connsiteX138" fmla="*/ 652657 w 6886274"/>
              <a:gd name="connsiteY138" fmla="*/ 3727501 h 5025119"/>
              <a:gd name="connsiteX139" fmla="*/ 810111 w 6886274"/>
              <a:gd name="connsiteY139" fmla="*/ 3937067 h 5025119"/>
              <a:gd name="connsiteX140" fmla="*/ 802294 w 6886274"/>
              <a:gd name="connsiteY140" fmla="*/ 3960890 h 5025119"/>
              <a:gd name="connsiteX141" fmla="*/ 620646 w 6886274"/>
              <a:gd name="connsiteY141" fmla="*/ 3927017 h 5025119"/>
              <a:gd name="connsiteX142" fmla="*/ 856268 w 6886274"/>
              <a:gd name="connsiteY142" fmla="*/ 4103082 h 5025119"/>
              <a:gd name="connsiteX143" fmla="*/ 1099707 w 6886274"/>
              <a:gd name="connsiteY143" fmla="*/ 4238574 h 5025119"/>
              <a:gd name="connsiteX144" fmla="*/ 926992 w 6886274"/>
              <a:gd name="connsiteY144" fmla="*/ 4218102 h 5025119"/>
              <a:gd name="connsiteX145" fmla="*/ 689508 w 6886274"/>
              <a:gd name="connsiteY145" fmla="*/ 4140677 h 5025119"/>
              <a:gd name="connsiteX146" fmla="*/ 606873 w 6886274"/>
              <a:gd name="connsiteY146" fmla="*/ 4169711 h 5025119"/>
              <a:gd name="connsiteX147" fmla="*/ 831701 w 6886274"/>
              <a:gd name="connsiteY147" fmla="*/ 4297759 h 5025119"/>
              <a:gd name="connsiteX148" fmla="*/ 960493 w 6886274"/>
              <a:gd name="connsiteY148" fmla="*/ 4356944 h 5025119"/>
              <a:gd name="connsiteX149" fmla="*/ 1012233 w 6886274"/>
              <a:gd name="connsiteY149" fmla="*/ 4402356 h 5025119"/>
              <a:gd name="connsiteX150" fmla="*/ 1159636 w 6886274"/>
              <a:gd name="connsiteY150" fmla="*/ 4564276 h 5025119"/>
              <a:gd name="connsiteX151" fmla="*/ 1592169 w 6886274"/>
              <a:gd name="connsiteY151" fmla="*/ 4741458 h 5025119"/>
              <a:gd name="connsiteX152" fmla="*/ 3110499 w 6886274"/>
              <a:gd name="connsiteY152" fmla="*/ 5032171 h 5025119"/>
              <a:gd name="connsiteX153" fmla="*/ 6033630 w 6886274"/>
              <a:gd name="connsiteY153" fmla="*/ 4091915 h 5025119"/>
              <a:gd name="connsiteX154" fmla="*/ 6180661 w 6886274"/>
              <a:gd name="connsiteY154" fmla="*/ 3957912 h 5025119"/>
              <a:gd name="connsiteX155" fmla="*/ 6305359 w 6886274"/>
              <a:gd name="connsiteY155" fmla="*/ 3837309 h 5025119"/>
              <a:gd name="connsiteX156" fmla="*/ 6240218 w 6886274"/>
              <a:gd name="connsiteY156" fmla="*/ 3796364 h 5025119"/>
              <a:gd name="connsiteX157" fmla="*/ 6328437 w 6886274"/>
              <a:gd name="connsiteY157" fmla="*/ 3681344 h 5025119"/>
              <a:gd name="connsiteX158" fmla="*/ 6608355 w 6886274"/>
              <a:gd name="connsiteY158" fmla="*/ 3326236 h 5025119"/>
              <a:gd name="connsiteX159" fmla="*/ 6731191 w 6886274"/>
              <a:gd name="connsiteY159" fmla="*/ 3248067 h 5025119"/>
              <a:gd name="connsiteX160" fmla="*/ 6880456 w 6886274"/>
              <a:gd name="connsiteY160" fmla="*/ 3051529 h 5025119"/>
              <a:gd name="connsiteX161" fmla="*/ 6901673 w 6886274"/>
              <a:gd name="connsiteY161" fmla="*/ 2763795 h 5025119"/>
              <a:gd name="connsiteX162" fmla="*/ 6871150 w 6886274"/>
              <a:gd name="connsiteY162" fmla="*/ 2948421 h 5025119"/>
              <a:gd name="connsiteX163" fmla="*/ 6848444 w 6886274"/>
              <a:gd name="connsiteY163" fmla="*/ 2890353 h 5025119"/>
              <a:gd name="connsiteX164" fmla="*/ 6878223 w 6886274"/>
              <a:gd name="connsiteY164" fmla="*/ 2873230 h 5025119"/>
              <a:gd name="connsiteX165" fmla="*/ 6762459 w 6886274"/>
              <a:gd name="connsiteY165" fmla="*/ 2568745 h 5025119"/>
              <a:gd name="connsiteX166" fmla="*/ 6673123 w 6886274"/>
              <a:gd name="connsiteY166" fmla="*/ 2451493 h 5025119"/>
              <a:gd name="connsiteX167" fmla="*/ 6662700 w 6886274"/>
              <a:gd name="connsiteY167" fmla="*/ 2346896 h 5025119"/>
              <a:gd name="connsiteX168" fmla="*/ 6487752 w 6886274"/>
              <a:gd name="connsiteY168" fmla="*/ 2285105 h 5025119"/>
              <a:gd name="connsiteX169" fmla="*/ 6652278 w 6886274"/>
              <a:gd name="connsiteY169" fmla="*/ 2063628 h 5025119"/>
              <a:gd name="connsiteX170" fmla="*/ 6668656 w 6886274"/>
              <a:gd name="connsiteY170" fmla="*/ 2017843 h 5025119"/>
              <a:gd name="connsiteX171" fmla="*/ 6570015 w 6886274"/>
              <a:gd name="connsiteY171" fmla="*/ 1854062 h 5025119"/>
              <a:gd name="connsiteX172" fmla="*/ 6554009 w 6886274"/>
              <a:gd name="connsiteY172" fmla="*/ 1827633 h 5025119"/>
              <a:gd name="connsiteX173" fmla="*/ 6517531 w 6886274"/>
              <a:gd name="connsiteY173" fmla="*/ 1775149 h 5025119"/>
              <a:gd name="connsiteX174" fmla="*/ 6412934 w 6886274"/>
              <a:gd name="connsiteY174" fmla="*/ 1762493 h 5025119"/>
              <a:gd name="connsiteX175" fmla="*/ 6467279 w 6886274"/>
              <a:gd name="connsiteY175" fmla="*/ 1725642 h 5025119"/>
              <a:gd name="connsiteX176" fmla="*/ 6572621 w 6886274"/>
              <a:gd name="connsiteY176" fmla="*/ 1600200 h 5025119"/>
              <a:gd name="connsiteX177" fmla="*/ 6502641 w 6886274"/>
              <a:gd name="connsiteY177" fmla="*/ 1480341 h 5025119"/>
              <a:gd name="connsiteX178" fmla="*/ 6481796 w 6886274"/>
              <a:gd name="connsiteY178" fmla="*/ 1461358 h 5025119"/>
              <a:gd name="connsiteX179" fmla="*/ 6509713 w 6886274"/>
              <a:gd name="connsiteY179" fmla="*/ 1436418 h 5025119"/>
              <a:gd name="connsiteX180" fmla="*/ 6567037 w 6886274"/>
              <a:gd name="connsiteY180" fmla="*/ 1348199 h 5025119"/>
              <a:gd name="connsiteX181" fmla="*/ 6596816 w 6886274"/>
              <a:gd name="connsiteY181" fmla="*/ 1286781 h 5025119"/>
              <a:gd name="connsiteX182" fmla="*/ 6632178 w 6886274"/>
              <a:gd name="connsiteY182" fmla="*/ 1261842 h 5025119"/>
              <a:gd name="connsiteX183" fmla="*/ 6639994 w 6886274"/>
              <a:gd name="connsiteY183" fmla="*/ 1240625 h 5025119"/>
              <a:gd name="connsiteX184" fmla="*/ 6622127 w 6886274"/>
              <a:gd name="connsiteY184" fmla="*/ 1136400 h 5025119"/>
              <a:gd name="connsiteX185" fmla="*/ 6612077 w 6886274"/>
              <a:gd name="connsiteY185" fmla="*/ 1109599 h 5025119"/>
              <a:gd name="connsiteX186" fmla="*/ 6531675 w 6886274"/>
              <a:gd name="connsiteY186" fmla="*/ 1009469 h 5025119"/>
              <a:gd name="connsiteX187" fmla="*/ 6456113 w 6886274"/>
              <a:gd name="connsiteY187" fmla="*/ 845315 h 5025119"/>
              <a:gd name="connsiteX188" fmla="*/ 6440851 w 6886274"/>
              <a:gd name="connsiteY188" fmla="*/ 739229 h 5025119"/>
              <a:gd name="connsiteX189" fmla="*/ 6434523 w 6886274"/>
              <a:gd name="connsiteY189" fmla="*/ 715034 h 5025119"/>
              <a:gd name="connsiteX190" fmla="*/ 6432290 w 6886274"/>
              <a:gd name="connsiteY190" fmla="*/ 617510 h 5025119"/>
              <a:gd name="connsiteX191" fmla="*/ 6416284 w 6886274"/>
              <a:gd name="connsiteY191" fmla="*/ 595176 h 5025119"/>
              <a:gd name="connsiteX192" fmla="*/ 6267763 w 6886274"/>
              <a:gd name="connsiteY192" fmla="*/ 591826 h 5025119"/>
              <a:gd name="connsiteX193" fmla="*/ 6236496 w 6886274"/>
              <a:gd name="connsiteY193" fmla="*/ 521102 h 5025119"/>
              <a:gd name="connsiteX194" fmla="*/ 6257341 w 6886274"/>
              <a:gd name="connsiteY194" fmla="*/ 487229 h 5025119"/>
              <a:gd name="connsiteX195" fmla="*/ 6248780 w 6886274"/>
              <a:gd name="connsiteY195" fmla="*/ 465267 h 5025119"/>
              <a:gd name="connsiteX196" fmla="*/ 6226818 w 6886274"/>
              <a:gd name="connsiteY196" fmla="*/ 473456 h 5025119"/>
              <a:gd name="connsiteX197" fmla="*/ 6115149 w 6886274"/>
              <a:gd name="connsiteY197" fmla="*/ 551625 h 5025119"/>
              <a:gd name="connsiteX198" fmla="*/ 5951739 w 6886274"/>
              <a:gd name="connsiteY198" fmla="*/ 659944 h 5025119"/>
              <a:gd name="connsiteX199" fmla="*/ 5917122 w 6886274"/>
              <a:gd name="connsiteY199" fmla="*/ 644310 h 5025119"/>
              <a:gd name="connsiteX200" fmla="*/ 5890694 w 6886274"/>
              <a:gd name="connsiteY200" fmla="*/ 630538 h 5025119"/>
              <a:gd name="connsiteX201" fmla="*/ 5837464 w 6886274"/>
              <a:gd name="connsiteY201" fmla="*/ 646916 h 5025119"/>
              <a:gd name="connsiteX202" fmla="*/ 5809175 w 6886274"/>
              <a:gd name="connsiteY202" fmla="*/ 683395 h 5025119"/>
              <a:gd name="connsiteX203" fmla="*/ 5815503 w 6886274"/>
              <a:gd name="connsiteY203" fmla="*/ 698656 h 5025119"/>
              <a:gd name="connsiteX204" fmla="*/ 5746268 w 6886274"/>
              <a:gd name="connsiteY204" fmla="*/ 667389 h 5025119"/>
              <a:gd name="connsiteX205" fmla="*/ 5458905 w 6886274"/>
              <a:gd name="connsiteY205" fmla="*/ 754119 h 5025119"/>
              <a:gd name="connsiteX206" fmla="*/ 885302 w 6886274"/>
              <a:gd name="connsiteY206" fmla="*/ 1333310 h 5025119"/>
              <a:gd name="connsiteX207" fmla="*/ 862596 w 6886274"/>
              <a:gd name="connsiteY207" fmla="*/ 1314326 h 5025119"/>
              <a:gd name="connsiteX208" fmla="*/ 866318 w 6886274"/>
              <a:gd name="connsiteY208" fmla="*/ 1309860 h 5025119"/>
              <a:gd name="connsiteX209" fmla="*/ 912103 w 6886274"/>
              <a:gd name="connsiteY209" fmla="*/ 1341127 h 5025119"/>
              <a:gd name="connsiteX210" fmla="*/ 885302 w 6886274"/>
              <a:gd name="connsiteY210" fmla="*/ 1333310 h 5025119"/>
              <a:gd name="connsiteX211" fmla="*/ 1140280 w 6886274"/>
              <a:gd name="connsiteY211" fmla="*/ 787619 h 5025119"/>
              <a:gd name="connsiteX212" fmla="*/ 1414987 w 6886274"/>
              <a:gd name="connsiteY212" fmla="*/ 975596 h 5025119"/>
              <a:gd name="connsiteX213" fmla="*/ 1410892 w 6886274"/>
              <a:gd name="connsiteY213" fmla="*/ 980063 h 5025119"/>
              <a:gd name="connsiteX214" fmla="*/ 1140280 w 6886274"/>
              <a:gd name="connsiteY214" fmla="*/ 787619 h 50251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</a:cxnLst>
            <a:rect l="l" t="t" r="r" b="b"/>
            <a:pathLst>
              <a:path w="6886274" h="5025119">
                <a:moveTo>
                  <a:pt x="5458905" y="754119"/>
                </a:moveTo>
                <a:cubicBezTo>
                  <a:pt x="5417216" y="775336"/>
                  <a:pt x="4594585" y="1111088"/>
                  <a:pt x="3455557" y="1027709"/>
                </a:cubicBezTo>
                <a:cubicBezTo>
                  <a:pt x="3415356" y="1024731"/>
                  <a:pt x="3377389" y="1022869"/>
                  <a:pt x="3338677" y="1021381"/>
                </a:cubicBezTo>
                <a:cubicBezTo>
                  <a:pt x="2996224" y="1006119"/>
                  <a:pt x="2660100" y="998674"/>
                  <a:pt x="2518280" y="980435"/>
                </a:cubicBezTo>
                <a:cubicBezTo>
                  <a:pt x="2407355" y="965918"/>
                  <a:pt x="1840075" y="843082"/>
                  <a:pt x="1673687" y="739229"/>
                </a:cubicBezTo>
                <a:cubicBezTo>
                  <a:pt x="1503578" y="632771"/>
                  <a:pt x="1343146" y="515146"/>
                  <a:pt x="1183459" y="397149"/>
                </a:cubicBezTo>
                <a:cubicBezTo>
                  <a:pt x="1114224" y="346153"/>
                  <a:pt x="1040522" y="299624"/>
                  <a:pt x="977987" y="241184"/>
                </a:cubicBezTo>
                <a:cubicBezTo>
                  <a:pt x="915453" y="182372"/>
                  <a:pt x="855896" y="121326"/>
                  <a:pt x="788150" y="66980"/>
                </a:cubicBezTo>
                <a:cubicBezTo>
                  <a:pt x="768794" y="51346"/>
                  <a:pt x="749438" y="34596"/>
                  <a:pt x="721148" y="31990"/>
                </a:cubicBezTo>
                <a:cubicBezTo>
                  <a:pt x="714820" y="31246"/>
                  <a:pt x="708120" y="31618"/>
                  <a:pt x="701792" y="32362"/>
                </a:cubicBezTo>
                <a:cubicBezTo>
                  <a:pt x="694720" y="33107"/>
                  <a:pt x="689136" y="36829"/>
                  <a:pt x="686530" y="43157"/>
                </a:cubicBezTo>
                <a:cubicBezTo>
                  <a:pt x="683925" y="50230"/>
                  <a:pt x="688392" y="54324"/>
                  <a:pt x="693603" y="58046"/>
                </a:cubicBezTo>
                <a:cubicBezTo>
                  <a:pt x="697325" y="60652"/>
                  <a:pt x="701047" y="64747"/>
                  <a:pt x="705886" y="65491"/>
                </a:cubicBezTo>
                <a:cubicBezTo>
                  <a:pt x="736782" y="69958"/>
                  <a:pt x="748321" y="92664"/>
                  <a:pt x="762838" y="112764"/>
                </a:cubicBezTo>
                <a:cubicBezTo>
                  <a:pt x="769166" y="121326"/>
                  <a:pt x="775866" y="128026"/>
                  <a:pt x="764327" y="140309"/>
                </a:cubicBezTo>
                <a:cubicBezTo>
                  <a:pt x="754277" y="151104"/>
                  <a:pt x="764699" y="156688"/>
                  <a:pt x="775121" y="159666"/>
                </a:cubicBezTo>
                <a:cubicBezTo>
                  <a:pt x="789638" y="163760"/>
                  <a:pt x="806761" y="163016"/>
                  <a:pt x="823139" y="176416"/>
                </a:cubicBezTo>
                <a:cubicBezTo>
                  <a:pt x="761721" y="177533"/>
                  <a:pt x="735665" y="142171"/>
                  <a:pt x="707748" y="109414"/>
                </a:cubicBezTo>
                <a:cubicBezTo>
                  <a:pt x="697325" y="97503"/>
                  <a:pt x="690253" y="83358"/>
                  <a:pt x="681319" y="69958"/>
                </a:cubicBezTo>
                <a:cubicBezTo>
                  <a:pt x="670152" y="53580"/>
                  <a:pt x="657124" y="52835"/>
                  <a:pt x="640746" y="67352"/>
                </a:cubicBezTo>
                <a:cubicBezTo>
                  <a:pt x="626229" y="80380"/>
                  <a:pt x="619157" y="79264"/>
                  <a:pt x="614318" y="61396"/>
                </a:cubicBezTo>
                <a:cubicBezTo>
                  <a:pt x="606873" y="33479"/>
                  <a:pt x="589750" y="13751"/>
                  <a:pt x="560716" y="3701"/>
                </a:cubicBezTo>
                <a:cubicBezTo>
                  <a:pt x="554388" y="1467"/>
                  <a:pt x="546572" y="-3372"/>
                  <a:pt x="540616" y="3701"/>
                </a:cubicBezTo>
                <a:cubicBezTo>
                  <a:pt x="535405" y="9656"/>
                  <a:pt x="539871" y="16729"/>
                  <a:pt x="543594" y="21940"/>
                </a:cubicBezTo>
                <a:cubicBezTo>
                  <a:pt x="550294" y="31246"/>
                  <a:pt x="556250" y="40179"/>
                  <a:pt x="558855" y="51346"/>
                </a:cubicBezTo>
                <a:cubicBezTo>
                  <a:pt x="560716" y="58791"/>
                  <a:pt x="562578" y="66980"/>
                  <a:pt x="557366" y="72563"/>
                </a:cubicBezTo>
                <a:cubicBezTo>
                  <a:pt x="535777" y="96386"/>
                  <a:pt x="551411" y="107553"/>
                  <a:pt x="570022" y="120209"/>
                </a:cubicBezTo>
                <a:cubicBezTo>
                  <a:pt x="595706" y="137332"/>
                  <a:pt x="605756" y="162643"/>
                  <a:pt x="599801" y="192794"/>
                </a:cubicBezTo>
                <a:cubicBezTo>
                  <a:pt x="597567" y="205078"/>
                  <a:pt x="599056" y="212522"/>
                  <a:pt x="614318" y="212150"/>
                </a:cubicBezTo>
                <a:cubicBezTo>
                  <a:pt x="620273" y="212150"/>
                  <a:pt x="621762" y="216245"/>
                  <a:pt x="623996" y="220711"/>
                </a:cubicBezTo>
                <a:cubicBezTo>
                  <a:pt x="671641" y="326053"/>
                  <a:pt x="740504" y="418366"/>
                  <a:pt x="821278" y="503235"/>
                </a:cubicBezTo>
                <a:cubicBezTo>
                  <a:pt x="886791" y="572098"/>
                  <a:pt x="959004" y="634260"/>
                  <a:pt x="1033822" y="694562"/>
                </a:cubicBezTo>
                <a:cubicBezTo>
                  <a:pt x="1036055" y="696423"/>
                  <a:pt x="1038289" y="698656"/>
                  <a:pt x="1039406" y="702378"/>
                </a:cubicBezTo>
                <a:cubicBezTo>
                  <a:pt x="1004044" y="694934"/>
                  <a:pt x="973521" y="679672"/>
                  <a:pt x="944114" y="662550"/>
                </a:cubicBezTo>
                <a:cubicBezTo>
                  <a:pt x="865946" y="617138"/>
                  <a:pt x="800061" y="558325"/>
                  <a:pt x="733432" y="500629"/>
                </a:cubicBezTo>
                <a:cubicBezTo>
                  <a:pt x="692858" y="465267"/>
                  <a:pt x="651169" y="431022"/>
                  <a:pt x="606501" y="399755"/>
                </a:cubicBezTo>
                <a:cubicBezTo>
                  <a:pt x="599056" y="394543"/>
                  <a:pt x="593845" y="387843"/>
                  <a:pt x="588634" y="381143"/>
                </a:cubicBezTo>
                <a:cubicBezTo>
                  <a:pt x="585656" y="377421"/>
                  <a:pt x="581934" y="374071"/>
                  <a:pt x="575978" y="375560"/>
                </a:cubicBezTo>
                <a:cubicBezTo>
                  <a:pt x="568533" y="377421"/>
                  <a:pt x="567789" y="383004"/>
                  <a:pt x="567044" y="388588"/>
                </a:cubicBezTo>
                <a:cubicBezTo>
                  <a:pt x="564811" y="406455"/>
                  <a:pt x="569650" y="422461"/>
                  <a:pt x="578956" y="437722"/>
                </a:cubicBezTo>
                <a:cubicBezTo>
                  <a:pt x="603151" y="476806"/>
                  <a:pt x="638885" y="506957"/>
                  <a:pt x="675736" y="535619"/>
                </a:cubicBezTo>
                <a:cubicBezTo>
                  <a:pt x="723381" y="572470"/>
                  <a:pt x="769538" y="610810"/>
                  <a:pt x="811600" y="652872"/>
                </a:cubicBezTo>
                <a:cubicBezTo>
                  <a:pt x="814578" y="655850"/>
                  <a:pt x="820161" y="657711"/>
                  <a:pt x="818300" y="666272"/>
                </a:cubicBezTo>
                <a:cubicBezTo>
                  <a:pt x="791872" y="646544"/>
                  <a:pt x="766932" y="627188"/>
                  <a:pt x="741621" y="608576"/>
                </a:cubicBezTo>
                <a:cubicBezTo>
                  <a:pt x="716681" y="589965"/>
                  <a:pt x="691369" y="571353"/>
                  <a:pt x="666430" y="553114"/>
                </a:cubicBezTo>
                <a:cubicBezTo>
                  <a:pt x="660474" y="548647"/>
                  <a:pt x="654146" y="542319"/>
                  <a:pt x="645585" y="547903"/>
                </a:cubicBezTo>
                <a:cubicBezTo>
                  <a:pt x="636652" y="553486"/>
                  <a:pt x="637768" y="562792"/>
                  <a:pt x="640002" y="570236"/>
                </a:cubicBezTo>
                <a:cubicBezTo>
                  <a:pt x="647074" y="592198"/>
                  <a:pt x="659358" y="611554"/>
                  <a:pt x="675736" y="628677"/>
                </a:cubicBezTo>
                <a:cubicBezTo>
                  <a:pt x="731570" y="685256"/>
                  <a:pt x="795966" y="734018"/>
                  <a:pt x="855896" y="786875"/>
                </a:cubicBezTo>
                <a:cubicBezTo>
                  <a:pt x="888280" y="815537"/>
                  <a:pt x="918058" y="846060"/>
                  <a:pt x="946348" y="877699"/>
                </a:cubicBezTo>
                <a:cubicBezTo>
                  <a:pt x="952676" y="884772"/>
                  <a:pt x="952303" y="891472"/>
                  <a:pt x="950442" y="899661"/>
                </a:cubicBezTo>
                <a:cubicBezTo>
                  <a:pt x="942998" y="932790"/>
                  <a:pt x="954537" y="943957"/>
                  <a:pt x="991760" y="937629"/>
                </a:cubicBezTo>
                <a:cubicBezTo>
                  <a:pt x="1003299" y="935767"/>
                  <a:pt x="1011116" y="937629"/>
                  <a:pt x="1018188" y="945445"/>
                </a:cubicBezTo>
                <a:cubicBezTo>
                  <a:pt x="1103802" y="1042225"/>
                  <a:pt x="1205048" y="1123744"/>
                  <a:pt x="1315601" y="1196329"/>
                </a:cubicBezTo>
                <a:cubicBezTo>
                  <a:pt x="1360641" y="1225735"/>
                  <a:pt x="1407170" y="1253653"/>
                  <a:pt x="1454443" y="1279709"/>
                </a:cubicBezTo>
                <a:cubicBezTo>
                  <a:pt x="1454443" y="1281570"/>
                  <a:pt x="1454443" y="1283804"/>
                  <a:pt x="1454443" y="1285665"/>
                </a:cubicBezTo>
                <a:cubicBezTo>
                  <a:pt x="1454071" y="1288270"/>
                  <a:pt x="1453699" y="1289759"/>
                  <a:pt x="1453327" y="1291993"/>
                </a:cubicBezTo>
                <a:cubicBezTo>
                  <a:pt x="1386697" y="1251792"/>
                  <a:pt x="1320812" y="1210474"/>
                  <a:pt x="1256416" y="1166923"/>
                </a:cubicBezTo>
                <a:cubicBezTo>
                  <a:pt x="1081840" y="1048926"/>
                  <a:pt x="915080" y="922367"/>
                  <a:pt x="745715" y="798786"/>
                </a:cubicBezTo>
                <a:cubicBezTo>
                  <a:pt x="688764" y="757096"/>
                  <a:pt x="643724" y="703867"/>
                  <a:pt x="592356" y="656966"/>
                </a:cubicBezTo>
                <a:cubicBezTo>
                  <a:pt x="558111" y="625699"/>
                  <a:pt x="525354" y="592943"/>
                  <a:pt x="485526" y="567259"/>
                </a:cubicBezTo>
                <a:cubicBezTo>
                  <a:pt x="469148" y="556836"/>
                  <a:pt x="452025" y="547530"/>
                  <a:pt x="430063" y="550136"/>
                </a:cubicBezTo>
                <a:cubicBezTo>
                  <a:pt x="421502" y="551253"/>
                  <a:pt x="411824" y="553486"/>
                  <a:pt x="408846" y="563164"/>
                </a:cubicBezTo>
                <a:cubicBezTo>
                  <a:pt x="406240" y="572842"/>
                  <a:pt x="414057" y="577309"/>
                  <a:pt x="421130" y="581403"/>
                </a:cubicBezTo>
                <a:cubicBezTo>
                  <a:pt x="422991" y="582520"/>
                  <a:pt x="424852" y="584009"/>
                  <a:pt x="426713" y="584009"/>
                </a:cubicBezTo>
                <a:cubicBezTo>
                  <a:pt x="462075" y="586242"/>
                  <a:pt x="470264" y="614532"/>
                  <a:pt x="487015" y="635005"/>
                </a:cubicBezTo>
                <a:cubicBezTo>
                  <a:pt x="492226" y="641333"/>
                  <a:pt x="492598" y="647661"/>
                  <a:pt x="487015" y="655105"/>
                </a:cubicBezTo>
                <a:cubicBezTo>
                  <a:pt x="476964" y="668505"/>
                  <a:pt x="484037" y="674461"/>
                  <a:pt x="497437" y="678183"/>
                </a:cubicBezTo>
                <a:cubicBezTo>
                  <a:pt x="510837" y="681906"/>
                  <a:pt x="525354" y="683022"/>
                  <a:pt x="539871" y="691584"/>
                </a:cubicBezTo>
                <a:cubicBezTo>
                  <a:pt x="516793" y="698656"/>
                  <a:pt x="500787" y="691212"/>
                  <a:pt x="485898" y="681906"/>
                </a:cubicBezTo>
                <a:cubicBezTo>
                  <a:pt x="452397" y="661433"/>
                  <a:pt x="430808" y="631282"/>
                  <a:pt x="410335" y="600387"/>
                </a:cubicBezTo>
                <a:cubicBezTo>
                  <a:pt x="406240" y="594431"/>
                  <a:pt x="402890" y="587731"/>
                  <a:pt x="397307" y="582892"/>
                </a:cubicBezTo>
                <a:cubicBezTo>
                  <a:pt x="386884" y="573214"/>
                  <a:pt x="375717" y="572098"/>
                  <a:pt x="363062" y="584009"/>
                </a:cubicBezTo>
                <a:cubicBezTo>
                  <a:pt x="346311" y="599643"/>
                  <a:pt x="340356" y="598526"/>
                  <a:pt x="334772" y="578426"/>
                </a:cubicBezTo>
                <a:cubicBezTo>
                  <a:pt x="327327" y="551253"/>
                  <a:pt x="310577" y="532269"/>
                  <a:pt x="281915" y="522219"/>
                </a:cubicBezTo>
                <a:cubicBezTo>
                  <a:pt x="275960" y="519985"/>
                  <a:pt x="269632" y="517007"/>
                  <a:pt x="263304" y="521846"/>
                </a:cubicBezTo>
                <a:cubicBezTo>
                  <a:pt x="256604" y="527430"/>
                  <a:pt x="261070" y="533013"/>
                  <a:pt x="263676" y="538225"/>
                </a:cubicBezTo>
                <a:cubicBezTo>
                  <a:pt x="267398" y="546414"/>
                  <a:pt x="271865" y="554603"/>
                  <a:pt x="275215" y="563164"/>
                </a:cubicBezTo>
                <a:cubicBezTo>
                  <a:pt x="281171" y="576937"/>
                  <a:pt x="282288" y="591454"/>
                  <a:pt x="271121" y="604854"/>
                </a:cubicBezTo>
                <a:cubicBezTo>
                  <a:pt x="262931" y="614532"/>
                  <a:pt x="263676" y="620860"/>
                  <a:pt x="274471" y="627560"/>
                </a:cubicBezTo>
                <a:cubicBezTo>
                  <a:pt x="309088" y="648405"/>
                  <a:pt x="331050" y="675578"/>
                  <a:pt x="319138" y="718012"/>
                </a:cubicBezTo>
                <a:cubicBezTo>
                  <a:pt x="317277" y="723968"/>
                  <a:pt x="319511" y="729924"/>
                  <a:pt x="326583" y="729551"/>
                </a:cubicBezTo>
                <a:cubicBezTo>
                  <a:pt x="342217" y="728435"/>
                  <a:pt x="344822" y="738113"/>
                  <a:pt x="349289" y="748163"/>
                </a:cubicBezTo>
                <a:cubicBezTo>
                  <a:pt x="392840" y="844571"/>
                  <a:pt x="455747" y="928695"/>
                  <a:pt x="528332" y="1007608"/>
                </a:cubicBezTo>
                <a:cubicBezTo>
                  <a:pt x="600173" y="1085777"/>
                  <a:pt x="680947" y="1155756"/>
                  <a:pt x="766932" y="1222758"/>
                </a:cubicBezTo>
                <a:cubicBezTo>
                  <a:pt x="742737" y="1220524"/>
                  <a:pt x="711470" y="1206752"/>
                  <a:pt x="681319" y="1190746"/>
                </a:cubicBezTo>
                <a:cubicBezTo>
                  <a:pt x="601662" y="1147939"/>
                  <a:pt x="536149" y="1089871"/>
                  <a:pt x="469520" y="1032920"/>
                </a:cubicBezTo>
                <a:cubicBezTo>
                  <a:pt x="422991" y="993091"/>
                  <a:pt x="377579" y="952146"/>
                  <a:pt x="325466" y="917900"/>
                </a:cubicBezTo>
                <a:cubicBezTo>
                  <a:pt x="319511" y="914178"/>
                  <a:pt x="315416" y="909339"/>
                  <a:pt x="312066" y="903383"/>
                </a:cubicBezTo>
                <a:cubicBezTo>
                  <a:pt x="309088" y="898172"/>
                  <a:pt x="304621" y="893333"/>
                  <a:pt x="296805" y="895566"/>
                </a:cubicBezTo>
                <a:cubicBezTo>
                  <a:pt x="288988" y="898172"/>
                  <a:pt x="288243" y="904872"/>
                  <a:pt x="288243" y="910828"/>
                </a:cubicBezTo>
                <a:cubicBezTo>
                  <a:pt x="289360" y="933162"/>
                  <a:pt x="295688" y="953262"/>
                  <a:pt x="309460" y="971129"/>
                </a:cubicBezTo>
                <a:cubicBezTo>
                  <a:pt x="336261" y="1006864"/>
                  <a:pt x="371995" y="1034781"/>
                  <a:pt x="407729" y="1062698"/>
                </a:cubicBezTo>
                <a:cubicBezTo>
                  <a:pt x="457236" y="1101038"/>
                  <a:pt x="503021" y="1142728"/>
                  <a:pt x="544338" y="1189257"/>
                </a:cubicBezTo>
                <a:cubicBezTo>
                  <a:pt x="514560" y="1166551"/>
                  <a:pt x="484781" y="1143472"/>
                  <a:pt x="454630" y="1120766"/>
                </a:cubicBezTo>
                <a:cubicBezTo>
                  <a:pt x="431924" y="1103644"/>
                  <a:pt x="408474" y="1087265"/>
                  <a:pt x="385396" y="1070515"/>
                </a:cubicBezTo>
                <a:cubicBezTo>
                  <a:pt x="379812" y="1066421"/>
                  <a:pt x="373856" y="1061954"/>
                  <a:pt x="366040" y="1067537"/>
                </a:cubicBezTo>
                <a:cubicBezTo>
                  <a:pt x="358967" y="1072376"/>
                  <a:pt x="360084" y="1079449"/>
                  <a:pt x="361573" y="1086149"/>
                </a:cubicBezTo>
                <a:cubicBezTo>
                  <a:pt x="367156" y="1112577"/>
                  <a:pt x="382790" y="1133794"/>
                  <a:pt x="402146" y="1152778"/>
                </a:cubicBezTo>
                <a:cubicBezTo>
                  <a:pt x="425596" y="1175484"/>
                  <a:pt x="450164" y="1197074"/>
                  <a:pt x="475475" y="1218663"/>
                </a:cubicBezTo>
                <a:cubicBezTo>
                  <a:pt x="448303" y="1212707"/>
                  <a:pt x="421130" y="1206752"/>
                  <a:pt x="393957" y="1201913"/>
                </a:cubicBezTo>
                <a:cubicBezTo>
                  <a:pt x="406240" y="1245091"/>
                  <a:pt x="434902" y="1253653"/>
                  <a:pt x="460586" y="1260353"/>
                </a:cubicBezTo>
                <a:cubicBezTo>
                  <a:pt x="495204" y="1268914"/>
                  <a:pt x="528332" y="1279709"/>
                  <a:pt x="561089" y="1291993"/>
                </a:cubicBezTo>
                <a:cubicBezTo>
                  <a:pt x="574861" y="1304276"/>
                  <a:pt x="588634" y="1316188"/>
                  <a:pt x="602034" y="1328843"/>
                </a:cubicBezTo>
                <a:cubicBezTo>
                  <a:pt x="615807" y="1341872"/>
                  <a:pt x="628835" y="1354900"/>
                  <a:pt x="641863" y="1368672"/>
                </a:cubicBezTo>
                <a:cubicBezTo>
                  <a:pt x="651169" y="1378722"/>
                  <a:pt x="662335" y="1387284"/>
                  <a:pt x="651541" y="1404406"/>
                </a:cubicBezTo>
                <a:cubicBezTo>
                  <a:pt x="646702" y="1412223"/>
                  <a:pt x="678341" y="1454658"/>
                  <a:pt x="688392" y="1457263"/>
                </a:cubicBezTo>
                <a:cubicBezTo>
                  <a:pt x="689881" y="1457635"/>
                  <a:pt x="691369" y="1458008"/>
                  <a:pt x="692486" y="1458008"/>
                </a:cubicBezTo>
                <a:cubicBezTo>
                  <a:pt x="714076" y="1456519"/>
                  <a:pt x="718915" y="1469175"/>
                  <a:pt x="719287" y="1485181"/>
                </a:cubicBezTo>
                <a:cubicBezTo>
                  <a:pt x="719659" y="1500814"/>
                  <a:pt x="715937" y="1520170"/>
                  <a:pt x="745343" y="1512353"/>
                </a:cubicBezTo>
                <a:cubicBezTo>
                  <a:pt x="748693" y="1511609"/>
                  <a:pt x="749438" y="1513842"/>
                  <a:pt x="750926" y="1516448"/>
                </a:cubicBezTo>
                <a:cubicBezTo>
                  <a:pt x="782938" y="1583077"/>
                  <a:pt x="836912" y="1634445"/>
                  <a:pt x="890141" y="1685813"/>
                </a:cubicBezTo>
                <a:cubicBezTo>
                  <a:pt x="893119" y="1688419"/>
                  <a:pt x="896097" y="1691024"/>
                  <a:pt x="899074" y="1693630"/>
                </a:cubicBezTo>
                <a:cubicBezTo>
                  <a:pt x="843240" y="1680602"/>
                  <a:pt x="658985" y="1663851"/>
                  <a:pt x="605012" y="1669435"/>
                </a:cubicBezTo>
                <a:cubicBezTo>
                  <a:pt x="556994" y="1674274"/>
                  <a:pt x="285638" y="1593128"/>
                  <a:pt x="229431" y="1545110"/>
                </a:cubicBezTo>
                <a:cubicBezTo>
                  <a:pt x="221614" y="1582705"/>
                  <a:pt x="238364" y="1597594"/>
                  <a:pt x="251765" y="1614717"/>
                </a:cubicBezTo>
                <a:cubicBezTo>
                  <a:pt x="270748" y="1638912"/>
                  <a:pt x="273726" y="1656035"/>
                  <a:pt x="237992" y="1675391"/>
                </a:cubicBezTo>
                <a:cubicBezTo>
                  <a:pt x="135628" y="1730481"/>
                  <a:pt x="136745" y="1732342"/>
                  <a:pt x="232781" y="1807160"/>
                </a:cubicBezTo>
                <a:cubicBezTo>
                  <a:pt x="237248" y="1810511"/>
                  <a:pt x="235014" y="1821305"/>
                  <a:pt x="236131" y="1828750"/>
                </a:cubicBezTo>
                <a:cubicBezTo>
                  <a:pt x="211191" y="1839917"/>
                  <a:pt x="181785" y="1810883"/>
                  <a:pt x="152007" y="1842150"/>
                </a:cubicBezTo>
                <a:cubicBezTo>
                  <a:pt x="280426" y="1979503"/>
                  <a:pt x="475848" y="2110157"/>
                  <a:pt x="653030" y="2213265"/>
                </a:cubicBezTo>
                <a:cubicBezTo>
                  <a:pt x="509721" y="2247138"/>
                  <a:pt x="423735" y="2128024"/>
                  <a:pt x="318394" y="2143285"/>
                </a:cubicBezTo>
                <a:cubicBezTo>
                  <a:pt x="265909" y="2180508"/>
                  <a:pt x="422246" y="2240810"/>
                  <a:pt x="272982" y="2258305"/>
                </a:cubicBezTo>
                <a:cubicBezTo>
                  <a:pt x="337750" y="2291061"/>
                  <a:pt x="385768" y="2323073"/>
                  <a:pt x="430435" y="2360668"/>
                </a:cubicBezTo>
                <a:cubicBezTo>
                  <a:pt x="509721" y="2428042"/>
                  <a:pt x="525354" y="2472710"/>
                  <a:pt x="488876" y="2563162"/>
                </a:cubicBezTo>
                <a:cubicBezTo>
                  <a:pt x="464681" y="2622719"/>
                  <a:pt x="429691" y="2677437"/>
                  <a:pt x="460586" y="2748533"/>
                </a:cubicBezTo>
                <a:cubicBezTo>
                  <a:pt x="481803" y="2797295"/>
                  <a:pt x="473614" y="2829307"/>
                  <a:pt x="393212" y="2807345"/>
                </a:cubicBezTo>
                <a:cubicBezTo>
                  <a:pt x="306483" y="2783895"/>
                  <a:pt x="273726" y="2827818"/>
                  <a:pt x="295688" y="2913059"/>
                </a:cubicBezTo>
                <a:cubicBezTo>
                  <a:pt x="309833" y="2967777"/>
                  <a:pt x="294943" y="2984900"/>
                  <a:pt x="235386" y="2978572"/>
                </a:cubicBezTo>
                <a:cubicBezTo>
                  <a:pt x="169501" y="2971499"/>
                  <a:pt x="106967" y="2935765"/>
                  <a:pt x="25448" y="2952888"/>
                </a:cubicBezTo>
                <a:cubicBezTo>
                  <a:pt x="90588" y="3052646"/>
                  <a:pt x="229803" y="3024356"/>
                  <a:pt x="305738" y="3119275"/>
                </a:cubicBezTo>
                <a:cubicBezTo>
                  <a:pt x="215286" y="3119647"/>
                  <a:pt x="146051" y="3119275"/>
                  <a:pt x="79049" y="3098430"/>
                </a:cubicBezTo>
                <a:cubicBezTo>
                  <a:pt x="51132" y="3089869"/>
                  <a:pt x="20609" y="3081308"/>
                  <a:pt x="4975" y="3109969"/>
                </a:cubicBezTo>
                <a:cubicBezTo>
                  <a:pt x="-13636" y="3144587"/>
                  <a:pt x="24331" y="3157615"/>
                  <a:pt x="47037" y="3163943"/>
                </a:cubicBezTo>
                <a:cubicBezTo>
                  <a:pt x="111061" y="3181438"/>
                  <a:pt x="160196" y="3222755"/>
                  <a:pt x="213425" y="3255139"/>
                </a:cubicBezTo>
                <a:cubicBezTo>
                  <a:pt x="329933" y="3326236"/>
                  <a:pt x="457981" y="3385420"/>
                  <a:pt x="556622" y="3502301"/>
                </a:cubicBezTo>
                <a:cubicBezTo>
                  <a:pt x="432669" y="3472523"/>
                  <a:pt x="339983" y="3402915"/>
                  <a:pt x="224592" y="3388771"/>
                </a:cubicBezTo>
                <a:cubicBezTo>
                  <a:pt x="324722" y="3495601"/>
                  <a:pt x="453142" y="3565208"/>
                  <a:pt x="574861" y="3643004"/>
                </a:cubicBezTo>
                <a:cubicBezTo>
                  <a:pt x="609479" y="3664966"/>
                  <a:pt x="644841" y="3679855"/>
                  <a:pt x="652657" y="3727501"/>
                </a:cubicBezTo>
                <a:cubicBezTo>
                  <a:pt x="667919" y="3819814"/>
                  <a:pt x="712959" y="3896494"/>
                  <a:pt x="810111" y="3937067"/>
                </a:cubicBezTo>
                <a:cubicBezTo>
                  <a:pt x="810856" y="3937439"/>
                  <a:pt x="805644" y="3951212"/>
                  <a:pt x="802294" y="3960890"/>
                </a:cubicBezTo>
                <a:cubicBezTo>
                  <a:pt x="743110" y="3963868"/>
                  <a:pt x="696581" y="3909149"/>
                  <a:pt x="620646" y="3927017"/>
                </a:cubicBezTo>
                <a:cubicBezTo>
                  <a:pt x="692858" y="4001091"/>
                  <a:pt x="753532" y="4067720"/>
                  <a:pt x="856268" y="4103082"/>
                </a:cubicBezTo>
                <a:cubicBezTo>
                  <a:pt x="938531" y="4131372"/>
                  <a:pt x="1040150" y="4147377"/>
                  <a:pt x="1099707" y="4238574"/>
                </a:cubicBezTo>
                <a:cubicBezTo>
                  <a:pt x="1030472" y="4256441"/>
                  <a:pt x="978732" y="4234107"/>
                  <a:pt x="926992" y="4218102"/>
                </a:cubicBezTo>
                <a:cubicBezTo>
                  <a:pt x="847334" y="4193534"/>
                  <a:pt x="769166" y="4165617"/>
                  <a:pt x="689508" y="4140677"/>
                </a:cubicBezTo>
                <a:cubicBezTo>
                  <a:pt x="659358" y="4131372"/>
                  <a:pt x="626229" y="4124299"/>
                  <a:pt x="606873" y="4169711"/>
                </a:cubicBezTo>
                <a:cubicBezTo>
                  <a:pt x="707748" y="4179389"/>
                  <a:pt x="768421" y="4240435"/>
                  <a:pt x="831701" y="4297759"/>
                </a:cubicBezTo>
                <a:cubicBezTo>
                  <a:pt x="867435" y="4330143"/>
                  <a:pt x="896469" y="4373322"/>
                  <a:pt x="960493" y="4356944"/>
                </a:cubicBezTo>
                <a:cubicBezTo>
                  <a:pt x="994366" y="4348382"/>
                  <a:pt x="1015955" y="4372578"/>
                  <a:pt x="1012233" y="4402356"/>
                </a:cubicBezTo>
                <a:cubicBezTo>
                  <a:pt x="999577" y="4507325"/>
                  <a:pt x="1078118" y="4544176"/>
                  <a:pt x="1159636" y="4564276"/>
                </a:cubicBezTo>
                <a:cubicBezTo>
                  <a:pt x="1313740" y="4602616"/>
                  <a:pt x="1442160" y="4692324"/>
                  <a:pt x="1592169" y="4741458"/>
                </a:cubicBezTo>
                <a:cubicBezTo>
                  <a:pt x="1738083" y="4789104"/>
                  <a:pt x="2833187" y="5010209"/>
                  <a:pt x="3110499" y="5032171"/>
                </a:cubicBezTo>
                <a:cubicBezTo>
                  <a:pt x="4807501" y="5166546"/>
                  <a:pt x="6028047" y="4106432"/>
                  <a:pt x="6033630" y="4091915"/>
                </a:cubicBezTo>
                <a:cubicBezTo>
                  <a:pt x="6059314" y="4023797"/>
                  <a:pt x="6122965" y="3994390"/>
                  <a:pt x="6180661" y="3957912"/>
                </a:cubicBezTo>
                <a:cubicBezTo>
                  <a:pt x="6230913" y="3925900"/>
                  <a:pt x="6284514" y="3892027"/>
                  <a:pt x="6305359" y="3837309"/>
                </a:cubicBezTo>
                <a:cubicBezTo>
                  <a:pt x="6332904" y="3764724"/>
                  <a:pt x="6254735" y="3824281"/>
                  <a:pt x="6240218" y="3796364"/>
                </a:cubicBezTo>
                <a:cubicBezTo>
                  <a:pt x="6269997" y="3758768"/>
                  <a:pt x="6316153" y="3724151"/>
                  <a:pt x="6328437" y="3681344"/>
                </a:cubicBezTo>
                <a:cubicBezTo>
                  <a:pt x="6372361" y="3526496"/>
                  <a:pt x="6466907" y="3413710"/>
                  <a:pt x="6608355" y="3326236"/>
                </a:cubicBezTo>
                <a:cubicBezTo>
                  <a:pt x="6648928" y="3300924"/>
                  <a:pt x="6675729" y="3255512"/>
                  <a:pt x="6731191" y="3248067"/>
                </a:cubicBezTo>
                <a:cubicBezTo>
                  <a:pt x="6854400" y="3232061"/>
                  <a:pt x="6815315" y="3106992"/>
                  <a:pt x="6880456" y="3051529"/>
                </a:cubicBezTo>
                <a:cubicBezTo>
                  <a:pt x="6892739" y="3041107"/>
                  <a:pt x="6903907" y="2777939"/>
                  <a:pt x="6901673" y="2763795"/>
                </a:cubicBezTo>
                <a:cubicBezTo>
                  <a:pt x="6898323" y="2743322"/>
                  <a:pt x="6883806" y="2966288"/>
                  <a:pt x="6871150" y="2948421"/>
                </a:cubicBezTo>
                <a:cubicBezTo>
                  <a:pt x="6858494" y="2930182"/>
                  <a:pt x="6839138" y="2914176"/>
                  <a:pt x="6848444" y="2890353"/>
                </a:cubicBezTo>
                <a:cubicBezTo>
                  <a:pt x="6852166" y="2880303"/>
                  <a:pt x="6849561" y="2846058"/>
                  <a:pt x="6878223" y="2873230"/>
                </a:cubicBezTo>
                <a:cubicBezTo>
                  <a:pt x="6956763" y="2946932"/>
                  <a:pt x="6870778" y="2578051"/>
                  <a:pt x="6762459" y="2568745"/>
                </a:cubicBezTo>
                <a:cubicBezTo>
                  <a:pt x="6801915" y="2465637"/>
                  <a:pt x="6801915" y="2465637"/>
                  <a:pt x="6673123" y="2451493"/>
                </a:cubicBezTo>
                <a:cubicBezTo>
                  <a:pt x="6722630" y="2385980"/>
                  <a:pt x="6722630" y="2369229"/>
                  <a:pt x="6662700" y="2346896"/>
                </a:cubicBezTo>
                <a:cubicBezTo>
                  <a:pt x="6605005" y="2325306"/>
                  <a:pt x="6540981" y="2318234"/>
                  <a:pt x="6487752" y="2285105"/>
                </a:cubicBezTo>
                <a:cubicBezTo>
                  <a:pt x="6536887" y="2201353"/>
                  <a:pt x="6550659" y="2104573"/>
                  <a:pt x="6652278" y="2063628"/>
                </a:cubicBezTo>
                <a:cubicBezTo>
                  <a:pt x="6668284" y="2057300"/>
                  <a:pt x="6679079" y="2031988"/>
                  <a:pt x="6668656" y="2017843"/>
                </a:cubicBezTo>
                <a:cubicBezTo>
                  <a:pt x="6631805" y="1965359"/>
                  <a:pt x="6684662" y="1864856"/>
                  <a:pt x="6570015" y="1854062"/>
                </a:cubicBezTo>
                <a:cubicBezTo>
                  <a:pt x="6555870" y="1852573"/>
                  <a:pt x="6542842" y="1842150"/>
                  <a:pt x="6554009" y="1827633"/>
                </a:cubicBezTo>
                <a:cubicBezTo>
                  <a:pt x="6592349" y="1778126"/>
                  <a:pt x="6545820" y="1781476"/>
                  <a:pt x="6517531" y="1775149"/>
                </a:cubicBezTo>
                <a:cubicBezTo>
                  <a:pt x="6483285" y="1767704"/>
                  <a:pt x="6444573" y="1789293"/>
                  <a:pt x="6412934" y="1762493"/>
                </a:cubicBezTo>
                <a:cubicBezTo>
                  <a:pt x="6420378" y="1734203"/>
                  <a:pt x="6447923" y="1734575"/>
                  <a:pt x="6467279" y="1725642"/>
                </a:cubicBezTo>
                <a:cubicBezTo>
                  <a:pt x="6523858" y="1699213"/>
                  <a:pt x="6570015" y="1667946"/>
                  <a:pt x="6572621" y="1600200"/>
                </a:cubicBezTo>
                <a:cubicBezTo>
                  <a:pt x="6574854" y="1545482"/>
                  <a:pt x="6580810" y="1497092"/>
                  <a:pt x="6502641" y="1480341"/>
                </a:cubicBezTo>
                <a:cubicBezTo>
                  <a:pt x="6490358" y="1477736"/>
                  <a:pt x="6484030" y="1470664"/>
                  <a:pt x="6481796" y="1461358"/>
                </a:cubicBezTo>
                <a:cubicBezTo>
                  <a:pt x="6490730" y="1452424"/>
                  <a:pt x="6499291" y="1443118"/>
                  <a:pt x="6509713" y="1436418"/>
                </a:cubicBezTo>
                <a:cubicBezTo>
                  <a:pt x="6544703" y="1414457"/>
                  <a:pt x="6556615" y="1382072"/>
                  <a:pt x="6567037" y="1348199"/>
                </a:cubicBezTo>
                <a:cubicBezTo>
                  <a:pt x="6573737" y="1326610"/>
                  <a:pt x="6581554" y="1305393"/>
                  <a:pt x="6596816" y="1286781"/>
                </a:cubicBezTo>
                <a:cubicBezTo>
                  <a:pt x="6606122" y="1275242"/>
                  <a:pt x="6617661" y="1266681"/>
                  <a:pt x="6632178" y="1261842"/>
                </a:cubicBezTo>
                <a:cubicBezTo>
                  <a:pt x="6644833" y="1257375"/>
                  <a:pt x="6648556" y="1251419"/>
                  <a:pt x="6639994" y="1240625"/>
                </a:cubicBezTo>
                <a:cubicBezTo>
                  <a:pt x="6615799" y="1209729"/>
                  <a:pt x="6606122" y="1175856"/>
                  <a:pt x="6622127" y="1136400"/>
                </a:cubicBezTo>
                <a:cubicBezTo>
                  <a:pt x="6626967" y="1124489"/>
                  <a:pt x="6623617" y="1114066"/>
                  <a:pt x="6612077" y="1109599"/>
                </a:cubicBezTo>
                <a:cubicBezTo>
                  <a:pt x="6564059" y="1090616"/>
                  <a:pt x="6552148" y="1046692"/>
                  <a:pt x="6531675" y="1009469"/>
                </a:cubicBezTo>
                <a:cubicBezTo>
                  <a:pt x="6502641" y="956612"/>
                  <a:pt x="6476213" y="902639"/>
                  <a:pt x="6456113" y="845315"/>
                </a:cubicBezTo>
                <a:cubicBezTo>
                  <a:pt x="6444201" y="811070"/>
                  <a:pt x="6432662" y="777197"/>
                  <a:pt x="6440851" y="739229"/>
                </a:cubicBezTo>
                <a:cubicBezTo>
                  <a:pt x="6442712" y="729924"/>
                  <a:pt x="6439362" y="722107"/>
                  <a:pt x="6434523" y="715034"/>
                </a:cubicBezTo>
                <a:cubicBezTo>
                  <a:pt x="6414050" y="684139"/>
                  <a:pt x="6416656" y="651383"/>
                  <a:pt x="6432290" y="617510"/>
                </a:cubicBezTo>
                <a:cubicBezTo>
                  <a:pt x="6441968" y="597037"/>
                  <a:pt x="6440851" y="594431"/>
                  <a:pt x="6416284" y="595176"/>
                </a:cubicBezTo>
                <a:cubicBezTo>
                  <a:pt x="6366405" y="596293"/>
                  <a:pt x="6316898" y="598154"/>
                  <a:pt x="6267763" y="591826"/>
                </a:cubicBezTo>
                <a:cubicBezTo>
                  <a:pt x="6212673" y="584753"/>
                  <a:pt x="6194806" y="568375"/>
                  <a:pt x="6236496" y="521102"/>
                </a:cubicBezTo>
                <a:cubicBezTo>
                  <a:pt x="6245430" y="511052"/>
                  <a:pt x="6253246" y="499885"/>
                  <a:pt x="6257341" y="487229"/>
                </a:cubicBezTo>
                <a:cubicBezTo>
                  <a:pt x="6260319" y="477179"/>
                  <a:pt x="6257713" y="470106"/>
                  <a:pt x="6248780" y="465267"/>
                </a:cubicBezTo>
                <a:cubicBezTo>
                  <a:pt x="6238357" y="459312"/>
                  <a:pt x="6232774" y="467501"/>
                  <a:pt x="6226818" y="473456"/>
                </a:cubicBezTo>
                <a:cubicBezTo>
                  <a:pt x="6194434" y="505468"/>
                  <a:pt x="6153861" y="527430"/>
                  <a:pt x="6115149" y="551625"/>
                </a:cubicBezTo>
                <a:cubicBezTo>
                  <a:pt x="6059686" y="586615"/>
                  <a:pt x="6001246" y="617510"/>
                  <a:pt x="5951739" y="659944"/>
                </a:cubicBezTo>
                <a:cubicBezTo>
                  <a:pt x="5939084" y="670739"/>
                  <a:pt x="5918611" y="662550"/>
                  <a:pt x="5917122" y="644310"/>
                </a:cubicBezTo>
                <a:cubicBezTo>
                  <a:pt x="5915633" y="626071"/>
                  <a:pt x="5905583" y="626071"/>
                  <a:pt x="5890694" y="630538"/>
                </a:cubicBezTo>
                <a:cubicBezTo>
                  <a:pt x="5872826" y="635749"/>
                  <a:pt x="5854959" y="640960"/>
                  <a:pt x="5837464" y="646916"/>
                </a:cubicBezTo>
                <a:cubicBezTo>
                  <a:pt x="5819225" y="653244"/>
                  <a:pt x="5811036" y="666644"/>
                  <a:pt x="5809175" y="683395"/>
                </a:cubicBezTo>
                <a:cubicBezTo>
                  <a:pt x="5808430" y="689723"/>
                  <a:pt x="5808803" y="697539"/>
                  <a:pt x="5815503" y="698656"/>
                </a:cubicBezTo>
                <a:cubicBezTo>
                  <a:pt x="5843048" y="703495"/>
                  <a:pt x="5755201" y="682278"/>
                  <a:pt x="5746268" y="667389"/>
                </a:cubicBezTo>
                <a:cubicBezTo>
                  <a:pt x="5745896" y="666644"/>
                  <a:pt x="5525907" y="720246"/>
                  <a:pt x="5458905" y="754119"/>
                </a:cubicBezTo>
                <a:close/>
                <a:moveTo>
                  <a:pt x="885302" y="1333310"/>
                </a:moveTo>
                <a:cubicBezTo>
                  <a:pt x="877857" y="1326982"/>
                  <a:pt x="870040" y="1321027"/>
                  <a:pt x="862596" y="1314326"/>
                </a:cubicBezTo>
                <a:cubicBezTo>
                  <a:pt x="863712" y="1312837"/>
                  <a:pt x="865201" y="1311349"/>
                  <a:pt x="866318" y="1309860"/>
                </a:cubicBezTo>
                <a:cubicBezTo>
                  <a:pt x="881580" y="1320282"/>
                  <a:pt x="896841" y="1330705"/>
                  <a:pt x="912103" y="1341127"/>
                </a:cubicBezTo>
                <a:cubicBezTo>
                  <a:pt x="903541" y="1338522"/>
                  <a:pt x="894235" y="1335916"/>
                  <a:pt x="885302" y="1333310"/>
                </a:cubicBezTo>
                <a:close/>
                <a:moveTo>
                  <a:pt x="1140280" y="787619"/>
                </a:moveTo>
                <a:cubicBezTo>
                  <a:pt x="1231849" y="850154"/>
                  <a:pt x="1323418" y="913061"/>
                  <a:pt x="1414987" y="975596"/>
                </a:cubicBezTo>
                <a:cubicBezTo>
                  <a:pt x="1413498" y="977085"/>
                  <a:pt x="1412381" y="978574"/>
                  <a:pt x="1410892" y="980063"/>
                </a:cubicBezTo>
                <a:cubicBezTo>
                  <a:pt x="1310390" y="927206"/>
                  <a:pt x="1215471" y="868394"/>
                  <a:pt x="1140280" y="787619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chemeClr val="lt1"/>
              </a:solidFill>
            </a:endParaRPr>
          </a:p>
        </p:txBody>
      </p:sp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3325473" y="1924619"/>
            <a:ext cx="5541054" cy="1655378"/>
          </a:xfrm>
        </p:spPr>
        <p:txBody>
          <a:bodyPr>
            <a:normAutofit/>
          </a:bodyPr>
          <a:lstStyle/>
          <a:p>
            <a:r>
              <a:rPr lang="pl-PL">
                <a:cs typeface="Calibri Light"/>
              </a:rPr>
              <a:t>Zdrowy tryb życia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3880419" y="3668285"/>
            <a:ext cx="4431162" cy="1337967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pl-PL">
                <a:cs typeface="Calibri"/>
              </a:rPr>
              <a:t>Autorzy: Kamila Janka i </a:t>
            </a:r>
          </a:p>
          <a:p>
            <a:r>
              <a:rPr lang="pl-PL">
                <a:cs typeface="Calibri"/>
              </a:rPr>
              <a:t>Amelia Matusik.</a:t>
            </a:r>
          </a:p>
        </p:txBody>
      </p:sp>
    </p:spTree>
    <p:extLst>
      <p:ext uri="{BB962C8B-B14F-4D97-AF65-F5344CB8AC3E}">
        <p14:creationId xmlns:p14="http://schemas.microsoft.com/office/powerpoint/2010/main" val="65031716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C1DD1A8A-57D5-4A81-AD04-532B043C5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Mgła na źdźble trawy">
            <a:extLst>
              <a:ext uri="{FF2B5EF4-FFF2-40B4-BE49-F238E27FC236}">
                <a16:creationId xmlns:a16="http://schemas.microsoft.com/office/drawing/2014/main" id="{001D59BB-2601-465D-BDE2-6B661D1D5B2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075" r="-2" b="4897"/>
          <a:stretch/>
        </p:blipFill>
        <p:spPr>
          <a:xfrm>
            <a:off x="-3047" y="10"/>
            <a:ext cx="12191999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12191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282B3362-93FF-4DAF-A11A-4EF2F19FCFE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97280" y="325550"/>
            <a:ext cx="10058400" cy="357477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pl-PL" sz="9600">
                <a:solidFill>
                  <a:srgbClr val="FFFFFF"/>
                </a:solidFill>
                <a:cs typeface="Calibri Light"/>
              </a:rPr>
              <a:t>Koniec</a:t>
            </a:r>
            <a:r>
              <a:rPr lang="pl-PL" sz="5200" dirty="0">
                <a:solidFill>
                  <a:srgbClr val="FFFFFF"/>
                </a:solidFill>
                <a:cs typeface="Calibri Light"/>
              </a:rPr>
              <a:t>!</a:t>
            </a:r>
            <a:endParaRPr lang="pl-PL" sz="5200" dirty="0">
              <a:solidFill>
                <a:srgbClr val="FFFFFF"/>
              </a:solidFill>
            </a:endParaRP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806A7C4F-B570-41C2-8E21-DFE84AF29F9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00051" y="4072043"/>
            <a:ext cx="10058400" cy="128270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pl-PL" sz="2000">
                <a:solidFill>
                  <a:srgbClr val="FFFFFF"/>
                </a:solidFill>
                <a:cs typeface="Calibri"/>
              </a:rPr>
              <a:t>Dziękujemy za uwagę !</a:t>
            </a:r>
          </a:p>
          <a:p>
            <a:r>
              <a:rPr lang="pl-PL" sz="2000">
                <a:solidFill>
                  <a:srgbClr val="FFFFFF"/>
                </a:solidFill>
                <a:cs typeface="Calibri"/>
              </a:rPr>
              <a:t>Pamiętaj o zdrowym trybie życia!</a:t>
            </a:r>
          </a:p>
        </p:txBody>
      </p:sp>
    </p:spTree>
    <p:extLst>
      <p:ext uri="{BB962C8B-B14F-4D97-AF65-F5344CB8AC3E}">
        <p14:creationId xmlns:p14="http://schemas.microsoft.com/office/powerpoint/2010/main" val="7037107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checker/>
      </p:transition>
    </mc:Choice>
    <mc:Fallback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7">
            <a:extLst>
              <a:ext uri="{FF2B5EF4-FFF2-40B4-BE49-F238E27FC236}">
                <a16:creationId xmlns:a16="http://schemas.microsoft.com/office/drawing/2014/main" id="{24747089-0322-4B03-B224-817DD4C8B7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7228512D-3055-4911-A4D1-4A084C9C42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7933928" y="1372793"/>
            <a:ext cx="6135300" cy="5537781"/>
          </a:xfrm>
          <a:custGeom>
            <a:avLst/>
            <a:gdLst>
              <a:gd name="connsiteX0" fmla="*/ 0 w 6135300"/>
              <a:gd name="connsiteY0" fmla="*/ 0 h 5537781"/>
              <a:gd name="connsiteX1" fmla="*/ 6135300 w 6135300"/>
              <a:gd name="connsiteY1" fmla="*/ 0 h 5537781"/>
              <a:gd name="connsiteX2" fmla="*/ 6135300 w 6135300"/>
              <a:gd name="connsiteY2" fmla="*/ 3548931 h 5537781"/>
              <a:gd name="connsiteX3" fmla="*/ 4146451 w 6135300"/>
              <a:gd name="connsiteY3" fmla="*/ 5537781 h 5537781"/>
              <a:gd name="connsiteX4" fmla="*/ 0 w 6135300"/>
              <a:gd name="connsiteY4" fmla="*/ 1391331 h 55377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135300" h="5537781">
                <a:moveTo>
                  <a:pt x="0" y="0"/>
                </a:moveTo>
                <a:lnTo>
                  <a:pt x="6135300" y="0"/>
                </a:lnTo>
                <a:lnTo>
                  <a:pt x="6135300" y="3548931"/>
                </a:lnTo>
                <a:lnTo>
                  <a:pt x="4146451" y="5537781"/>
                </a:lnTo>
                <a:lnTo>
                  <a:pt x="0" y="1391331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Isosceles Triangle 31">
            <a:extLst>
              <a:ext uri="{FF2B5EF4-FFF2-40B4-BE49-F238E27FC236}">
                <a16:creationId xmlns:a16="http://schemas.microsoft.com/office/drawing/2014/main" id="{3C98C7BF-70D9-4D19-BD2D-D808991FDF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83853" y="5272381"/>
            <a:ext cx="3171238" cy="1585619"/>
          </a:xfrm>
          <a:prstGeom prst="triangle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B497CCB5-5FC2-473C-AFCC-2430CEF1DF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6940246" y="1742916"/>
            <a:ext cx="3372170" cy="337216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Frame 35">
            <a:extLst>
              <a:ext uri="{FF2B5EF4-FFF2-40B4-BE49-F238E27FC236}">
                <a16:creationId xmlns:a16="http://schemas.microsoft.com/office/drawing/2014/main" id="{599C8C75-BFDF-44E7-A028-EEB5EDD588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6501609" y="1304278"/>
            <a:ext cx="4249446" cy="4249444"/>
          </a:xfrm>
          <a:prstGeom prst="frame">
            <a:avLst>
              <a:gd name="adj1" fmla="val 1195"/>
            </a:avLst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6A246911-9F49-46EE-8AA2-A896850359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6587" y="2711351"/>
            <a:ext cx="4589051" cy="1345720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4000" kern="1200">
                <a:solidFill>
                  <a:srgbClr val="080808"/>
                </a:solidFill>
                <a:latin typeface="Georgia"/>
              </a:rPr>
              <a:t>Piramida </a:t>
            </a:r>
            <a:r>
              <a:rPr lang="en-US" sz="4000" err="1">
                <a:solidFill>
                  <a:srgbClr val="080808"/>
                </a:solidFill>
                <a:latin typeface="Georgia"/>
              </a:rPr>
              <a:t>żywieniowa</a:t>
            </a:r>
            <a:endParaRPr lang="en-US" sz="4000" kern="1200">
              <a:solidFill>
                <a:srgbClr val="080808"/>
              </a:solidFill>
              <a:latin typeface="Georgia"/>
              <a:cs typeface="Calibri Light"/>
            </a:endParaRPr>
          </a:p>
        </p:txBody>
      </p:sp>
      <p:sp>
        <p:nvSpPr>
          <p:cNvPr id="38" name="Freeform: Shape 37">
            <a:extLst>
              <a:ext uri="{FF2B5EF4-FFF2-40B4-BE49-F238E27FC236}">
                <a16:creationId xmlns:a16="http://schemas.microsoft.com/office/drawing/2014/main" id="{FFD685C2-1A84-41DE-BFA0-0A068F83D2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914977" y="292975"/>
            <a:ext cx="5056735" cy="9206602"/>
          </a:xfrm>
          <a:custGeom>
            <a:avLst/>
            <a:gdLst>
              <a:gd name="connsiteX0" fmla="*/ 0 w 5053652"/>
              <a:gd name="connsiteY0" fmla="*/ 209273 h 9200989"/>
              <a:gd name="connsiteX1" fmla="*/ 209274 w 5053652"/>
              <a:gd name="connsiteY1" fmla="*/ 0 h 9200989"/>
              <a:gd name="connsiteX2" fmla="*/ 5053652 w 5053652"/>
              <a:gd name="connsiteY2" fmla="*/ 4844379 h 9200989"/>
              <a:gd name="connsiteX3" fmla="*/ 697042 w 5053652"/>
              <a:gd name="connsiteY3" fmla="*/ 9200989 h 9200989"/>
              <a:gd name="connsiteX4" fmla="*/ 0 w 5053652"/>
              <a:gd name="connsiteY4" fmla="*/ 9200989 h 9200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53652" h="9200989">
                <a:moveTo>
                  <a:pt x="0" y="209273"/>
                </a:moveTo>
                <a:lnTo>
                  <a:pt x="209274" y="0"/>
                </a:lnTo>
                <a:lnTo>
                  <a:pt x="5053652" y="4844379"/>
                </a:lnTo>
                <a:lnTo>
                  <a:pt x="697042" y="9200989"/>
                </a:lnTo>
                <a:lnTo>
                  <a:pt x="0" y="9200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Obraz 4">
            <a:extLst>
              <a:ext uri="{FF2B5EF4-FFF2-40B4-BE49-F238E27FC236}">
                <a16:creationId xmlns:a16="http://schemas.microsoft.com/office/drawing/2014/main" id="{C7F560A9-BC0C-4C9E-8346-D3A83E615A6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268"/>
          <a:stretch/>
        </p:blipFill>
        <p:spPr>
          <a:xfrm>
            <a:off x="274110" y="809609"/>
            <a:ext cx="5311428" cy="5248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273032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fractur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" name="Rectangle 27">
            <a:extLst>
              <a:ext uri="{FF2B5EF4-FFF2-40B4-BE49-F238E27FC236}">
                <a16:creationId xmlns:a16="http://schemas.microsoft.com/office/drawing/2014/main" id="{A061BA2E-A388-41C5-B73A-B0FEB6B102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Obraz 5" descr="Obraz zawierający lego, zabawka&#10;&#10;Opis wygenerowany automatycznie">
            <a:extLst>
              <a:ext uri="{FF2B5EF4-FFF2-40B4-BE49-F238E27FC236}">
                <a16:creationId xmlns:a16="http://schemas.microsoft.com/office/drawing/2014/main" id="{FEF39DF4-2923-4413-BEA5-4C9C93678F4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157" r="4653" b="2"/>
          <a:stretch/>
        </p:blipFill>
        <p:spPr>
          <a:xfrm>
            <a:off x="6095999" y="10"/>
            <a:ext cx="6096001" cy="6857990"/>
          </a:xfrm>
          <a:prstGeom prst="rect">
            <a:avLst/>
          </a:prstGeom>
        </p:spPr>
      </p:pic>
      <p:pic>
        <p:nvPicPr>
          <p:cNvPr id="6" name="Obraz 6" descr="Obraz zawierający zawody lekkoatletyczne, sport, wewnątrz&#10;&#10;Opis wygenerowany automatycznie">
            <a:extLst>
              <a:ext uri="{FF2B5EF4-FFF2-40B4-BE49-F238E27FC236}">
                <a16:creationId xmlns:a16="http://schemas.microsoft.com/office/drawing/2014/main" id="{895AFC7A-9B9F-41F9-B57B-DBC22F930E7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618" r="23141"/>
          <a:stretch/>
        </p:blipFill>
        <p:spPr>
          <a:xfrm>
            <a:off x="-1524" y="10"/>
            <a:ext cx="6094477" cy="6857990"/>
          </a:xfrm>
          <a:prstGeom prst="rect">
            <a:avLst/>
          </a:prstGeom>
        </p:spPr>
      </p:pic>
      <p:sp>
        <p:nvSpPr>
          <p:cNvPr id="29" name="Rectangle 29">
            <a:extLst>
              <a:ext uri="{FF2B5EF4-FFF2-40B4-BE49-F238E27FC236}">
                <a16:creationId xmlns:a16="http://schemas.microsoft.com/office/drawing/2014/main" id="{76E192A2-3ED3-4081-8A86-A22B511417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4152902" y="-1181101"/>
            <a:ext cx="3886200" cy="12192001"/>
          </a:xfrm>
          <a:prstGeom prst="rect">
            <a:avLst/>
          </a:prstGeom>
          <a:gradFill>
            <a:gsLst>
              <a:gs pos="41000">
                <a:schemeClr val="tx1">
                  <a:alpha val="46000"/>
                </a:schemeClr>
              </a:gs>
              <a:gs pos="21000">
                <a:schemeClr val="tx1">
                  <a:alpha val="30000"/>
                </a:schemeClr>
              </a:gs>
              <a:gs pos="0">
                <a:schemeClr val="tx1">
                  <a:alpha val="0"/>
                </a:schemeClr>
              </a:gs>
              <a:gs pos="100000">
                <a:schemeClr val="tx1">
                  <a:alpha val="90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3C2F1676-6C3A-454F-97E7-43B07E128A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4553" y="3091928"/>
            <a:ext cx="9079991" cy="23876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72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Podstawą piramidy jest sport</a:t>
            </a:r>
          </a:p>
        </p:txBody>
      </p:sp>
      <p:sp>
        <p:nvSpPr>
          <p:cNvPr id="31" name="Rectangle: Rounded Corners 31">
            <a:extLst>
              <a:ext uri="{FF2B5EF4-FFF2-40B4-BE49-F238E27FC236}">
                <a16:creationId xmlns:a16="http://schemas.microsoft.com/office/drawing/2014/main" id="{79F40191-0F44-4FD1-82CC-ACB507C14B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5575039"/>
            <a:ext cx="9784080" cy="685800"/>
          </a:xfrm>
          <a:prstGeom prst="roundRect">
            <a:avLst>
              <a:gd name="adj" fmla="val 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Avenir Next LT Pro"/>
            </a:endParaRPr>
          </a:p>
        </p:txBody>
      </p:sp>
    </p:spTree>
    <p:extLst>
      <p:ext uri="{BB962C8B-B14F-4D97-AF65-F5344CB8AC3E}">
        <p14:creationId xmlns:p14="http://schemas.microsoft.com/office/powerpoint/2010/main" val="37472379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prestig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AC8EEB0F-BA72-49AC-956F-331B60FDE7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pic>
        <p:nvPicPr>
          <p:cNvPr id="5" name="Obraz 5" descr="Obraz zawierający bąbel&#10;&#10;Opis wygenerowany automatycznie">
            <a:extLst>
              <a:ext uri="{FF2B5EF4-FFF2-40B4-BE49-F238E27FC236}">
                <a16:creationId xmlns:a16="http://schemas.microsoft.com/office/drawing/2014/main" id="{0819376F-52F7-49C1-A8BB-924970CC79E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728" r="-1" b="-1"/>
          <a:stretch/>
        </p:blipFill>
        <p:spPr>
          <a:xfrm>
            <a:off x="-1219" y="-8"/>
            <a:ext cx="12191695" cy="6858000"/>
          </a:xfrm>
          <a:prstGeom prst="rect">
            <a:avLst/>
          </a:prstGeom>
        </p:spPr>
      </p:pic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8CC700D5-9809-43F4-89D5-7DBBCB0DCC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84996" y="1290918"/>
            <a:ext cx="4656579" cy="4208733"/>
          </a:xfrm>
          <a:custGeom>
            <a:avLst/>
            <a:gdLst>
              <a:gd name="connsiteX0" fmla="*/ 2180840 w 3810827"/>
              <a:gd name="connsiteY0" fmla="*/ 0 h 3634591"/>
              <a:gd name="connsiteX1" fmla="*/ 2866380 w 3810827"/>
              <a:gd name="connsiteY1" fmla="*/ 145165 h 3634591"/>
              <a:gd name="connsiteX2" fmla="*/ 3366366 w 3810827"/>
              <a:gd name="connsiteY2" fmla="*/ 536835 h 3634591"/>
              <a:gd name="connsiteX3" fmla="*/ 3810827 w 3810827"/>
              <a:gd name="connsiteY3" fmla="*/ 1924156 h 3634591"/>
              <a:gd name="connsiteX4" fmla="*/ 3612844 w 3810827"/>
              <a:gd name="connsiteY4" fmla="*/ 2493111 h 3634591"/>
              <a:gd name="connsiteX5" fmla="*/ 3026664 w 3810827"/>
              <a:gd name="connsiteY5" fmla="*/ 3022891 h 3634591"/>
              <a:gd name="connsiteX6" fmla="*/ 2897783 w 3810827"/>
              <a:gd name="connsiteY6" fmla="*/ 3124233 h 3634591"/>
              <a:gd name="connsiteX7" fmla="*/ 1838765 w 3810827"/>
              <a:gd name="connsiteY7" fmla="*/ 3634591 h 3634591"/>
              <a:gd name="connsiteX8" fmla="*/ 443724 w 3810827"/>
              <a:gd name="connsiteY8" fmla="*/ 2805020 h 3634591"/>
              <a:gd name="connsiteX9" fmla="*/ 295053 w 3810827"/>
              <a:gd name="connsiteY9" fmla="*/ 2592792 h 3634591"/>
              <a:gd name="connsiteX10" fmla="*/ 0 w 3810827"/>
              <a:gd name="connsiteY10" fmla="*/ 1924156 h 3634591"/>
              <a:gd name="connsiteX11" fmla="*/ 178275 w 3810827"/>
              <a:gd name="connsiteY11" fmla="*/ 1204061 h 3634591"/>
              <a:gd name="connsiteX12" fmla="*/ 669921 w 3810827"/>
              <a:gd name="connsiteY12" fmla="*/ 585306 h 3634591"/>
              <a:gd name="connsiteX13" fmla="*/ 1380730 w 3810827"/>
              <a:gd name="connsiteY13" fmla="*/ 156203 h 3634591"/>
              <a:gd name="connsiteX14" fmla="*/ 2180840 w 3810827"/>
              <a:gd name="connsiteY14" fmla="*/ 0 h 36345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810827" h="3634591">
                <a:moveTo>
                  <a:pt x="2180840" y="0"/>
                </a:moveTo>
                <a:cubicBezTo>
                  <a:pt x="2431406" y="0"/>
                  <a:pt x="2662018" y="48886"/>
                  <a:pt x="2866380" y="145165"/>
                </a:cubicBezTo>
                <a:cubicBezTo>
                  <a:pt x="3057903" y="235467"/>
                  <a:pt x="3226119" y="367269"/>
                  <a:pt x="3366366" y="536835"/>
                </a:cubicBezTo>
                <a:cubicBezTo>
                  <a:pt x="3652997" y="883519"/>
                  <a:pt x="3810827" y="1376199"/>
                  <a:pt x="3810827" y="1924156"/>
                </a:cubicBezTo>
                <a:cubicBezTo>
                  <a:pt x="3810827" y="2142775"/>
                  <a:pt x="3749739" y="2318234"/>
                  <a:pt x="3612844" y="2493111"/>
                </a:cubicBezTo>
                <a:cubicBezTo>
                  <a:pt x="3469652" y="2676041"/>
                  <a:pt x="3254495" y="2844528"/>
                  <a:pt x="3026664" y="3022891"/>
                </a:cubicBezTo>
                <a:cubicBezTo>
                  <a:pt x="2984630" y="3055759"/>
                  <a:pt x="2941206" y="3089789"/>
                  <a:pt x="2897783" y="3124233"/>
                </a:cubicBezTo>
                <a:cubicBezTo>
                  <a:pt x="2509094" y="3432490"/>
                  <a:pt x="2225408" y="3634591"/>
                  <a:pt x="1838765" y="3634591"/>
                </a:cubicBezTo>
                <a:cubicBezTo>
                  <a:pt x="1249640" y="3634591"/>
                  <a:pt x="832413" y="3386508"/>
                  <a:pt x="443724" y="2805020"/>
                </a:cubicBezTo>
                <a:cubicBezTo>
                  <a:pt x="392859" y="2728910"/>
                  <a:pt x="343138" y="2659690"/>
                  <a:pt x="295053" y="2592792"/>
                </a:cubicBezTo>
                <a:cubicBezTo>
                  <a:pt x="95761" y="2315411"/>
                  <a:pt x="0" y="2171160"/>
                  <a:pt x="0" y="1924156"/>
                </a:cubicBezTo>
                <a:cubicBezTo>
                  <a:pt x="0" y="1678896"/>
                  <a:pt x="60024" y="1436622"/>
                  <a:pt x="178275" y="1204061"/>
                </a:cubicBezTo>
                <a:cubicBezTo>
                  <a:pt x="293990" y="976561"/>
                  <a:pt x="459425" y="768319"/>
                  <a:pt x="669921" y="585306"/>
                </a:cubicBezTo>
                <a:cubicBezTo>
                  <a:pt x="876818" y="405365"/>
                  <a:pt x="1122558" y="256964"/>
                  <a:pt x="1380730" y="156203"/>
                </a:cubicBezTo>
                <a:cubicBezTo>
                  <a:pt x="1645852" y="52539"/>
                  <a:pt x="1915145" y="0"/>
                  <a:pt x="2180840" y="0"/>
                </a:cubicBez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C7163242-6303-46DC-BAC1-2A204F0613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207827" y="1378821"/>
            <a:ext cx="4333482" cy="4018869"/>
          </a:xfrm>
          <a:custGeom>
            <a:avLst/>
            <a:gdLst>
              <a:gd name="connsiteX0" fmla="*/ 2180840 w 3810827"/>
              <a:gd name="connsiteY0" fmla="*/ 0 h 3634591"/>
              <a:gd name="connsiteX1" fmla="*/ 2866380 w 3810827"/>
              <a:gd name="connsiteY1" fmla="*/ 145165 h 3634591"/>
              <a:gd name="connsiteX2" fmla="*/ 3366366 w 3810827"/>
              <a:gd name="connsiteY2" fmla="*/ 536835 h 3634591"/>
              <a:gd name="connsiteX3" fmla="*/ 3810827 w 3810827"/>
              <a:gd name="connsiteY3" fmla="*/ 1924156 h 3634591"/>
              <a:gd name="connsiteX4" fmla="*/ 3612844 w 3810827"/>
              <a:gd name="connsiteY4" fmla="*/ 2493111 h 3634591"/>
              <a:gd name="connsiteX5" fmla="*/ 3026664 w 3810827"/>
              <a:gd name="connsiteY5" fmla="*/ 3022891 h 3634591"/>
              <a:gd name="connsiteX6" fmla="*/ 2897783 w 3810827"/>
              <a:gd name="connsiteY6" fmla="*/ 3124233 h 3634591"/>
              <a:gd name="connsiteX7" fmla="*/ 1838765 w 3810827"/>
              <a:gd name="connsiteY7" fmla="*/ 3634591 h 3634591"/>
              <a:gd name="connsiteX8" fmla="*/ 443724 w 3810827"/>
              <a:gd name="connsiteY8" fmla="*/ 2805020 h 3634591"/>
              <a:gd name="connsiteX9" fmla="*/ 295053 w 3810827"/>
              <a:gd name="connsiteY9" fmla="*/ 2592792 h 3634591"/>
              <a:gd name="connsiteX10" fmla="*/ 0 w 3810827"/>
              <a:gd name="connsiteY10" fmla="*/ 1924156 h 3634591"/>
              <a:gd name="connsiteX11" fmla="*/ 178275 w 3810827"/>
              <a:gd name="connsiteY11" fmla="*/ 1204061 h 3634591"/>
              <a:gd name="connsiteX12" fmla="*/ 669921 w 3810827"/>
              <a:gd name="connsiteY12" fmla="*/ 585306 h 3634591"/>
              <a:gd name="connsiteX13" fmla="*/ 1380730 w 3810827"/>
              <a:gd name="connsiteY13" fmla="*/ 156203 h 3634591"/>
              <a:gd name="connsiteX14" fmla="*/ 2180840 w 3810827"/>
              <a:gd name="connsiteY14" fmla="*/ 0 h 36345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810827" h="3634591">
                <a:moveTo>
                  <a:pt x="2180840" y="0"/>
                </a:moveTo>
                <a:cubicBezTo>
                  <a:pt x="2431406" y="0"/>
                  <a:pt x="2662018" y="48886"/>
                  <a:pt x="2866380" y="145165"/>
                </a:cubicBezTo>
                <a:cubicBezTo>
                  <a:pt x="3057903" y="235467"/>
                  <a:pt x="3226119" y="367269"/>
                  <a:pt x="3366366" y="536835"/>
                </a:cubicBezTo>
                <a:cubicBezTo>
                  <a:pt x="3652997" y="883519"/>
                  <a:pt x="3810827" y="1376199"/>
                  <a:pt x="3810827" y="1924156"/>
                </a:cubicBezTo>
                <a:cubicBezTo>
                  <a:pt x="3810827" y="2142775"/>
                  <a:pt x="3749739" y="2318234"/>
                  <a:pt x="3612844" y="2493111"/>
                </a:cubicBezTo>
                <a:cubicBezTo>
                  <a:pt x="3469652" y="2676041"/>
                  <a:pt x="3254495" y="2844528"/>
                  <a:pt x="3026664" y="3022891"/>
                </a:cubicBezTo>
                <a:cubicBezTo>
                  <a:pt x="2984630" y="3055759"/>
                  <a:pt x="2941206" y="3089789"/>
                  <a:pt x="2897783" y="3124233"/>
                </a:cubicBezTo>
                <a:cubicBezTo>
                  <a:pt x="2509094" y="3432490"/>
                  <a:pt x="2225408" y="3634591"/>
                  <a:pt x="1838765" y="3634591"/>
                </a:cubicBezTo>
                <a:cubicBezTo>
                  <a:pt x="1249640" y="3634591"/>
                  <a:pt x="832413" y="3386508"/>
                  <a:pt x="443724" y="2805020"/>
                </a:cubicBezTo>
                <a:cubicBezTo>
                  <a:pt x="392859" y="2728910"/>
                  <a:pt x="343138" y="2659690"/>
                  <a:pt x="295053" y="2592792"/>
                </a:cubicBezTo>
                <a:cubicBezTo>
                  <a:pt x="95761" y="2315411"/>
                  <a:pt x="0" y="2171160"/>
                  <a:pt x="0" y="1924156"/>
                </a:cubicBezTo>
                <a:cubicBezTo>
                  <a:pt x="0" y="1678896"/>
                  <a:pt x="60024" y="1436622"/>
                  <a:pt x="178275" y="1204061"/>
                </a:cubicBezTo>
                <a:cubicBezTo>
                  <a:pt x="293990" y="976561"/>
                  <a:pt x="459425" y="768319"/>
                  <a:pt x="669921" y="585306"/>
                </a:cubicBezTo>
                <a:cubicBezTo>
                  <a:pt x="876818" y="405365"/>
                  <a:pt x="1122558" y="256964"/>
                  <a:pt x="1380730" y="156203"/>
                </a:cubicBezTo>
                <a:cubicBezTo>
                  <a:pt x="1645852" y="52539"/>
                  <a:pt x="1915145" y="0"/>
                  <a:pt x="2180840" y="0"/>
                </a:cubicBezTo>
                <a:close/>
              </a:path>
            </a:pathLst>
          </a:custGeom>
          <a:solidFill>
            <a:schemeClr val="bg2">
              <a:tint val="95000"/>
              <a:satMod val="1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Meiryo"/>
            </a:endParaRPr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9A5160F0-6244-48E8-9E71-1F51EA90C9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7720717" y="756951"/>
            <a:ext cx="2843929" cy="2556327"/>
          </a:xfrm>
          <a:custGeom>
            <a:avLst/>
            <a:gdLst>
              <a:gd name="connsiteX0" fmla="*/ 2180840 w 3810827"/>
              <a:gd name="connsiteY0" fmla="*/ 0 h 3634591"/>
              <a:gd name="connsiteX1" fmla="*/ 2866380 w 3810827"/>
              <a:gd name="connsiteY1" fmla="*/ 145165 h 3634591"/>
              <a:gd name="connsiteX2" fmla="*/ 3366366 w 3810827"/>
              <a:gd name="connsiteY2" fmla="*/ 536835 h 3634591"/>
              <a:gd name="connsiteX3" fmla="*/ 3810827 w 3810827"/>
              <a:gd name="connsiteY3" fmla="*/ 1924156 h 3634591"/>
              <a:gd name="connsiteX4" fmla="*/ 3612844 w 3810827"/>
              <a:gd name="connsiteY4" fmla="*/ 2493111 h 3634591"/>
              <a:gd name="connsiteX5" fmla="*/ 3026664 w 3810827"/>
              <a:gd name="connsiteY5" fmla="*/ 3022891 h 3634591"/>
              <a:gd name="connsiteX6" fmla="*/ 2897783 w 3810827"/>
              <a:gd name="connsiteY6" fmla="*/ 3124233 h 3634591"/>
              <a:gd name="connsiteX7" fmla="*/ 1838765 w 3810827"/>
              <a:gd name="connsiteY7" fmla="*/ 3634591 h 3634591"/>
              <a:gd name="connsiteX8" fmla="*/ 443724 w 3810827"/>
              <a:gd name="connsiteY8" fmla="*/ 2805020 h 3634591"/>
              <a:gd name="connsiteX9" fmla="*/ 295053 w 3810827"/>
              <a:gd name="connsiteY9" fmla="*/ 2592792 h 3634591"/>
              <a:gd name="connsiteX10" fmla="*/ 0 w 3810827"/>
              <a:gd name="connsiteY10" fmla="*/ 1924156 h 3634591"/>
              <a:gd name="connsiteX11" fmla="*/ 178275 w 3810827"/>
              <a:gd name="connsiteY11" fmla="*/ 1204061 h 3634591"/>
              <a:gd name="connsiteX12" fmla="*/ 669921 w 3810827"/>
              <a:gd name="connsiteY12" fmla="*/ 585306 h 3634591"/>
              <a:gd name="connsiteX13" fmla="*/ 1380730 w 3810827"/>
              <a:gd name="connsiteY13" fmla="*/ 156203 h 3634591"/>
              <a:gd name="connsiteX14" fmla="*/ 2180840 w 3810827"/>
              <a:gd name="connsiteY14" fmla="*/ 0 h 36345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810827" h="3634591">
                <a:moveTo>
                  <a:pt x="2180840" y="0"/>
                </a:moveTo>
                <a:cubicBezTo>
                  <a:pt x="2431406" y="0"/>
                  <a:pt x="2662018" y="48886"/>
                  <a:pt x="2866380" y="145165"/>
                </a:cubicBezTo>
                <a:cubicBezTo>
                  <a:pt x="3057903" y="235467"/>
                  <a:pt x="3226119" y="367269"/>
                  <a:pt x="3366366" y="536835"/>
                </a:cubicBezTo>
                <a:cubicBezTo>
                  <a:pt x="3652997" y="883519"/>
                  <a:pt x="3810827" y="1376199"/>
                  <a:pt x="3810827" y="1924156"/>
                </a:cubicBezTo>
                <a:cubicBezTo>
                  <a:pt x="3810827" y="2142775"/>
                  <a:pt x="3749739" y="2318234"/>
                  <a:pt x="3612844" y="2493111"/>
                </a:cubicBezTo>
                <a:cubicBezTo>
                  <a:pt x="3469652" y="2676041"/>
                  <a:pt x="3254495" y="2844528"/>
                  <a:pt x="3026664" y="3022891"/>
                </a:cubicBezTo>
                <a:cubicBezTo>
                  <a:pt x="2984630" y="3055759"/>
                  <a:pt x="2941206" y="3089789"/>
                  <a:pt x="2897783" y="3124233"/>
                </a:cubicBezTo>
                <a:cubicBezTo>
                  <a:pt x="2509094" y="3432490"/>
                  <a:pt x="2225408" y="3634591"/>
                  <a:pt x="1838765" y="3634591"/>
                </a:cubicBezTo>
                <a:cubicBezTo>
                  <a:pt x="1249640" y="3634591"/>
                  <a:pt x="832413" y="3386508"/>
                  <a:pt x="443724" y="2805020"/>
                </a:cubicBezTo>
                <a:cubicBezTo>
                  <a:pt x="392859" y="2728910"/>
                  <a:pt x="343138" y="2659690"/>
                  <a:pt x="295053" y="2592792"/>
                </a:cubicBezTo>
                <a:cubicBezTo>
                  <a:pt x="95761" y="2315411"/>
                  <a:pt x="0" y="2171160"/>
                  <a:pt x="0" y="1924156"/>
                </a:cubicBezTo>
                <a:cubicBezTo>
                  <a:pt x="0" y="1678896"/>
                  <a:pt x="60024" y="1436622"/>
                  <a:pt x="178275" y="1204061"/>
                </a:cubicBezTo>
                <a:cubicBezTo>
                  <a:pt x="293990" y="976561"/>
                  <a:pt x="459425" y="768319"/>
                  <a:pt x="669921" y="585306"/>
                </a:cubicBezTo>
                <a:cubicBezTo>
                  <a:pt x="876818" y="405365"/>
                  <a:pt x="1122558" y="256964"/>
                  <a:pt x="1380730" y="156203"/>
                </a:cubicBezTo>
                <a:cubicBezTo>
                  <a:pt x="1645852" y="52539"/>
                  <a:pt x="1915145" y="0"/>
                  <a:pt x="2180840" y="0"/>
                </a:cubicBezTo>
                <a:close/>
              </a:path>
            </a:pathLst>
          </a:custGeom>
          <a:solidFill>
            <a:srgbClr val="FFFFFF">
              <a:alpha val="60000"/>
            </a:srgbClr>
          </a:solidFill>
          <a:ln w="158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9BDFF5CA-602C-465F-8BC3-59C9963028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7582263" y="628018"/>
            <a:ext cx="3172430" cy="2887139"/>
          </a:xfrm>
          <a:custGeom>
            <a:avLst/>
            <a:gdLst>
              <a:gd name="connsiteX0" fmla="*/ 2180840 w 3810827"/>
              <a:gd name="connsiteY0" fmla="*/ 0 h 3634591"/>
              <a:gd name="connsiteX1" fmla="*/ 2866380 w 3810827"/>
              <a:gd name="connsiteY1" fmla="*/ 145165 h 3634591"/>
              <a:gd name="connsiteX2" fmla="*/ 3366366 w 3810827"/>
              <a:gd name="connsiteY2" fmla="*/ 536835 h 3634591"/>
              <a:gd name="connsiteX3" fmla="*/ 3810827 w 3810827"/>
              <a:gd name="connsiteY3" fmla="*/ 1924156 h 3634591"/>
              <a:gd name="connsiteX4" fmla="*/ 3612844 w 3810827"/>
              <a:gd name="connsiteY4" fmla="*/ 2493111 h 3634591"/>
              <a:gd name="connsiteX5" fmla="*/ 3026664 w 3810827"/>
              <a:gd name="connsiteY5" fmla="*/ 3022891 h 3634591"/>
              <a:gd name="connsiteX6" fmla="*/ 2897783 w 3810827"/>
              <a:gd name="connsiteY6" fmla="*/ 3124233 h 3634591"/>
              <a:gd name="connsiteX7" fmla="*/ 1838765 w 3810827"/>
              <a:gd name="connsiteY7" fmla="*/ 3634591 h 3634591"/>
              <a:gd name="connsiteX8" fmla="*/ 443724 w 3810827"/>
              <a:gd name="connsiteY8" fmla="*/ 2805020 h 3634591"/>
              <a:gd name="connsiteX9" fmla="*/ 295053 w 3810827"/>
              <a:gd name="connsiteY9" fmla="*/ 2592792 h 3634591"/>
              <a:gd name="connsiteX10" fmla="*/ 0 w 3810827"/>
              <a:gd name="connsiteY10" fmla="*/ 1924156 h 3634591"/>
              <a:gd name="connsiteX11" fmla="*/ 178275 w 3810827"/>
              <a:gd name="connsiteY11" fmla="*/ 1204061 h 3634591"/>
              <a:gd name="connsiteX12" fmla="*/ 669921 w 3810827"/>
              <a:gd name="connsiteY12" fmla="*/ 585306 h 3634591"/>
              <a:gd name="connsiteX13" fmla="*/ 1380730 w 3810827"/>
              <a:gd name="connsiteY13" fmla="*/ 156203 h 3634591"/>
              <a:gd name="connsiteX14" fmla="*/ 2180840 w 3810827"/>
              <a:gd name="connsiteY14" fmla="*/ 0 h 36345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810827" h="3634591">
                <a:moveTo>
                  <a:pt x="2180840" y="0"/>
                </a:moveTo>
                <a:cubicBezTo>
                  <a:pt x="2431406" y="0"/>
                  <a:pt x="2662018" y="48886"/>
                  <a:pt x="2866380" y="145165"/>
                </a:cubicBezTo>
                <a:cubicBezTo>
                  <a:pt x="3057903" y="235467"/>
                  <a:pt x="3226119" y="367269"/>
                  <a:pt x="3366366" y="536835"/>
                </a:cubicBezTo>
                <a:cubicBezTo>
                  <a:pt x="3652997" y="883519"/>
                  <a:pt x="3810827" y="1376199"/>
                  <a:pt x="3810827" y="1924156"/>
                </a:cubicBezTo>
                <a:cubicBezTo>
                  <a:pt x="3810827" y="2142775"/>
                  <a:pt x="3749739" y="2318234"/>
                  <a:pt x="3612844" y="2493111"/>
                </a:cubicBezTo>
                <a:cubicBezTo>
                  <a:pt x="3469652" y="2676041"/>
                  <a:pt x="3254495" y="2844528"/>
                  <a:pt x="3026664" y="3022891"/>
                </a:cubicBezTo>
                <a:cubicBezTo>
                  <a:pt x="2984630" y="3055759"/>
                  <a:pt x="2941206" y="3089789"/>
                  <a:pt x="2897783" y="3124233"/>
                </a:cubicBezTo>
                <a:cubicBezTo>
                  <a:pt x="2509094" y="3432490"/>
                  <a:pt x="2225408" y="3634591"/>
                  <a:pt x="1838765" y="3634591"/>
                </a:cubicBezTo>
                <a:cubicBezTo>
                  <a:pt x="1249640" y="3634591"/>
                  <a:pt x="832413" y="3386508"/>
                  <a:pt x="443724" y="2805020"/>
                </a:cubicBezTo>
                <a:cubicBezTo>
                  <a:pt x="392859" y="2728910"/>
                  <a:pt x="343138" y="2659690"/>
                  <a:pt x="295053" y="2592792"/>
                </a:cubicBezTo>
                <a:cubicBezTo>
                  <a:pt x="95761" y="2315411"/>
                  <a:pt x="0" y="2171160"/>
                  <a:pt x="0" y="1924156"/>
                </a:cubicBezTo>
                <a:cubicBezTo>
                  <a:pt x="0" y="1678896"/>
                  <a:pt x="60024" y="1436622"/>
                  <a:pt x="178275" y="1204061"/>
                </a:cubicBezTo>
                <a:cubicBezTo>
                  <a:pt x="293990" y="976561"/>
                  <a:pt x="459425" y="768319"/>
                  <a:pt x="669921" y="585306"/>
                </a:cubicBezTo>
                <a:cubicBezTo>
                  <a:pt x="876818" y="405365"/>
                  <a:pt x="1122558" y="256964"/>
                  <a:pt x="1380730" y="156203"/>
                </a:cubicBezTo>
                <a:cubicBezTo>
                  <a:pt x="1645852" y="52539"/>
                  <a:pt x="1915145" y="0"/>
                  <a:pt x="2180840" y="0"/>
                </a:cubicBezTo>
                <a:close/>
              </a:path>
            </a:pathLst>
          </a:custGeom>
          <a:noFill/>
          <a:ln w="19050">
            <a:solidFill>
              <a:srgbClr val="FFFFFF">
                <a:alpha val="7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D289228A-771B-48F6-B5DF-7A63EA3242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163982" y="3576909"/>
            <a:ext cx="2685901" cy="2458888"/>
          </a:xfrm>
          <a:custGeom>
            <a:avLst/>
            <a:gdLst>
              <a:gd name="connsiteX0" fmla="*/ 2180840 w 3810827"/>
              <a:gd name="connsiteY0" fmla="*/ 0 h 3634591"/>
              <a:gd name="connsiteX1" fmla="*/ 2866380 w 3810827"/>
              <a:gd name="connsiteY1" fmla="*/ 145165 h 3634591"/>
              <a:gd name="connsiteX2" fmla="*/ 3366366 w 3810827"/>
              <a:gd name="connsiteY2" fmla="*/ 536835 h 3634591"/>
              <a:gd name="connsiteX3" fmla="*/ 3810827 w 3810827"/>
              <a:gd name="connsiteY3" fmla="*/ 1924156 h 3634591"/>
              <a:gd name="connsiteX4" fmla="*/ 3612844 w 3810827"/>
              <a:gd name="connsiteY4" fmla="*/ 2493111 h 3634591"/>
              <a:gd name="connsiteX5" fmla="*/ 3026664 w 3810827"/>
              <a:gd name="connsiteY5" fmla="*/ 3022891 h 3634591"/>
              <a:gd name="connsiteX6" fmla="*/ 2897783 w 3810827"/>
              <a:gd name="connsiteY6" fmla="*/ 3124233 h 3634591"/>
              <a:gd name="connsiteX7" fmla="*/ 1838765 w 3810827"/>
              <a:gd name="connsiteY7" fmla="*/ 3634591 h 3634591"/>
              <a:gd name="connsiteX8" fmla="*/ 443724 w 3810827"/>
              <a:gd name="connsiteY8" fmla="*/ 2805020 h 3634591"/>
              <a:gd name="connsiteX9" fmla="*/ 295053 w 3810827"/>
              <a:gd name="connsiteY9" fmla="*/ 2592792 h 3634591"/>
              <a:gd name="connsiteX10" fmla="*/ 0 w 3810827"/>
              <a:gd name="connsiteY10" fmla="*/ 1924156 h 3634591"/>
              <a:gd name="connsiteX11" fmla="*/ 178275 w 3810827"/>
              <a:gd name="connsiteY11" fmla="*/ 1204061 h 3634591"/>
              <a:gd name="connsiteX12" fmla="*/ 669921 w 3810827"/>
              <a:gd name="connsiteY12" fmla="*/ 585306 h 3634591"/>
              <a:gd name="connsiteX13" fmla="*/ 1380730 w 3810827"/>
              <a:gd name="connsiteY13" fmla="*/ 156203 h 3634591"/>
              <a:gd name="connsiteX14" fmla="*/ 2180840 w 3810827"/>
              <a:gd name="connsiteY14" fmla="*/ 0 h 36345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810827" h="3634591">
                <a:moveTo>
                  <a:pt x="2180840" y="0"/>
                </a:moveTo>
                <a:cubicBezTo>
                  <a:pt x="2431406" y="0"/>
                  <a:pt x="2662018" y="48886"/>
                  <a:pt x="2866380" y="145165"/>
                </a:cubicBezTo>
                <a:cubicBezTo>
                  <a:pt x="3057903" y="235467"/>
                  <a:pt x="3226119" y="367269"/>
                  <a:pt x="3366366" y="536835"/>
                </a:cubicBezTo>
                <a:cubicBezTo>
                  <a:pt x="3652997" y="883519"/>
                  <a:pt x="3810827" y="1376199"/>
                  <a:pt x="3810827" y="1924156"/>
                </a:cubicBezTo>
                <a:cubicBezTo>
                  <a:pt x="3810827" y="2142775"/>
                  <a:pt x="3749739" y="2318234"/>
                  <a:pt x="3612844" y="2493111"/>
                </a:cubicBezTo>
                <a:cubicBezTo>
                  <a:pt x="3469652" y="2676041"/>
                  <a:pt x="3254495" y="2844528"/>
                  <a:pt x="3026664" y="3022891"/>
                </a:cubicBezTo>
                <a:cubicBezTo>
                  <a:pt x="2984630" y="3055759"/>
                  <a:pt x="2941206" y="3089789"/>
                  <a:pt x="2897783" y="3124233"/>
                </a:cubicBezTo>
                <a:cubicBezTo>
                  <a:pt x="2509094" y="3432490"/>
                  <a:pt x="2225408" y="3634591"/>
                  <a:pt x="1838765" y="3634591"/>
                </a:cubicBezTo>
                <a:cubicBezTo>
                  <a:pt x="1249640" y="3634591"/>
                  <a:pt x="832413" y="3386508"/>
                  <a:pt x="443724" y="2805020"/>
                </a:cubicBezTo>
                <a:cubicBezTo>
                  <a:pt x="392859" y="2728910"/>
                  <a:pt x="343138" y="2659690"/>
                  <a:pt x="295053" y="2592792"/>
                </a:cubicBezTo>
                <a:cubicBezTo>
                  <a:pt x="95761" y="2315411"/>
                  <a:pt x="0" y="2171160"/>
                  <a:pt x="0" y="1924156"/>
                </a:cubicBezTo>
                <a:cubicBezTo>
                  <a:pt x="0" y="1678896"/>
                  <a:pt x="60024" y="1436622"/>
                  <a:pt x="178275" y="1204061"/>
                </a:cubicBezTo>
                <a:cubicBezTo>
                  <a:pt x="293990" y="976561"/>
                  <a:pt x="459425" y="768319"/>
                  <a:pt x="669921" y="585306"/>
                </a:cubicBezTo>
                <a:cubicBezTo>
                  <a:pt x="876818" y="405365"/>
                  <a:pt x="1122558" y="256964"/>
                  <a:pt x="1380730" y="156203"/>
                </a:cubicBezTo>
                <a:cubicBezTo>
                  <a:pt x="1645852" y="52539"/>
                  <a:pt x="1915145" y="0"/>
                  <a:pt x="2180840" y="0"/>
                </a:cubicBezTo>
                <a:close/>
              </a:path>
            </a:pathLst>
          </a:custGeom>
          <a:solidFill>
            <a:srgbClr val="FFFFFF">
              <a:alpha val="60000"/>
            </a:srgbClr>
          </a:solidFill>
          <a:ln w="158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31D5EF21-94C4-481A-BD01-3D29FB305B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981178" y="3487951"/>
            <a:ext cx="3051507" cy="2742030"/>
          </a:xfrm>
          <a:custGeom>
            <a:avLst/>
            <a:gdLst>
              <a:gd name="connsiteX0" fmla="*/ 2180840 w 3810827"/>
              <a:gd name="connsiteY0" fmla="*/ 0 h 3634591"/>
              <a:gd name="connsiteX1" fmla="*/ 2866380 w 3810827"/>
              <a:gd name="connsiteY1" fmla="*/ 145165 h 3634591"/>
              <a:gd name="connsiteX2" fmla="*/ 3366366 w 3810827"/>
              <a:gd name="connsiteY2" fmla="*/ 536835 h 3634591"/>
              <a:gd name="connsiteX3" fmla="*/ 3810827 w 3810827"/>
              <a:gd name="connsiteY3" fmla="*/ 1924156 h 3634591"/>
              <a:gd name="connsiteX4" fmla="*/ 3612844 w 3810827"/>
              <a:gd name="connsiteY4" fmla="*/ 2493111 h 3634591"/>
              <a:gd name="connsiteX5" fmla="*/ 3026664 w 3810827"/>
              <a:gd name="connsiteY5" fmla="*/ 3022891 h 3634591"/>
              <a:gd name="connsiteX6" fmla="*/ 2897783 w 3810827"/>
              <a:gd name="connsiteY6" fmla="*/ 3124233 h 3634591"/>
              <a:gd name="connsiteX7" fmla="*/ 1838765 w 3810827"/>
              <a:gd name="connsiteY7" fmla="*/ 3634591 h 3634591"/>
              <a:gd name="connsiteX8" fmla="*/ 443724 w 3810827"/>
              <a:gd name="connsiteY8" fmla="*/ 2805020 h 3634591"/>
              <a:gd name="connsiteX9" fmla="*/ 295053 w 3810827"/>
              <a:gd name="connsiteY9" fmla="*/ 2592792 h 3634591"/>
              <a:gd name="connsiteX10" fmla="*/ 0 w 3810827"/>
              <a:gd name="connsiteY10" fmla="*/ 1924156 h 3634591"/>
              <a:gd name="connsiteX11" fmla="*/ 178275 w 3810827"/>
              <a:gd name="connsiteY11" fmla="*/ 1204061 h 3634591"/>
              <a:gd name="connsiteX12" fmla="*/ 669921 w 3810827"/>
              <a:gd name="connsiteY12" fmla="*/ 585306 h 3634591"/>
              <a:gd name="connsiteX13" fmla="*/ 1380730 w 3810827"/>
              <a:gd name="connsiteY13" fmla="*/ 156203 h 3634591"/>
              <a:gd name="connsiteX14" fmla="*/ 2180840 w 3810827"/>
              <a:gd name="connsiteY14" fmla="*/ 0 h 36345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810827" h="3634591">
                <a:moveTo>
                  <a:pt x="2180840" y="0"/>
                </a:moveTo>
                <a:cubicBezTo>
                  <a:pt x="2431406" y="0"/>
                  <a:pt x="2662018" y="48886"/>
                  <a:pt x="2866380" y="145165"/>
                </a:cubicBezTo>
                <a:cubicBezTo>
                  <a:pt x="3057903" y="235467"/>
                  <a:pt x="3226119" y="367269"/>
                  <a:pt x="3366366" y="536835"/>
                </a:cubicBezTo>
                <a:cubicBezTo>
                  <a:pt x="3652997" y="883519"/>
                  <a:pt x="3810827" y="1376199"/>
                  <a:pt x="3810827" y="1924156"/>
                </a:cubicBezTo>
                <a:cubicBezTo>
                  <a:pt x="3810827" y="2142775"/>
                  <a:pt x="3749739" y="2318234"/>
                  <a:pt x="3612844" y="2493111"/>
                </a:cubicBezTo>
                <a:cubicBezTo>
                  <a:pt x="3469652" y="2676041"/>
                  <a:pt x="3254495" y="2844528"/>
                  <a:pt x="3026664" y="3022891"/>
                </a:cubicBezTo>
                <a:cubicBezTo>
                  <a:pt x="2984630" y="3055759"/>
                  <a:pt x="2941206" y="3089789"/>
                  <a:pt x="2897783" y="3124233"/>
                </a:cubicBezTo>
                <a:cubicBezTo>
                  <a:pt x="2509094" y="3432490"/>
                  <a:pt x="2225408" y="3634591"/>
                  <a:pt x="1838765" y="3634591"/>
                </a:cubicBezTo>
                <a:cubicBezTo>
                  <a:pt x="1249640" y="3634591"/>
                  <a:pt x="832413" y="3386508"/>
                  <a:pt x="443724" y="2805020"/>
                </a:cubicBezTo>
                <a:cubicBezTo>
                  <a:pt x="392859" y="2728910"/>
                  <a:pt x="343138" y="2659690"/>
                  <a:pt x="295053" y="2592792"/>
                </a:cubicBezTo>
                <a:cubicBezTo>
                  <a:pt x="95761" y="2315411"/>
                  <a:pt x="0" y="2171160"/>
                  <a:pt x="0" y="1924156"/>
                </a:cubicBezTo>
                <a:cubicBezTo>
                  <a:pt x="0" y="1678896"/>
                  <a:pt x="60024" y="1436622"/>
                  <a:pt x="178275" y="1204061"/>
                </a:cubicBezTo>
                <a:cubicBezTo>
                  <a:pt x="293990" y="976561"/>
                  <a:pt x="459425" y="768319"/>
                  <a:pt x="669921" y="585306"/>
                </a:cubicBezTo>
                <a:cubicBezTo>
                  <a:pt x="876818" y="405365"/>
                  <a:pt x="1122558" y="256964"/>
                  <a:pt x="1380730" y="156203"/>
                </a:cubicBezTo>
                <a:cubicBezTo>
                  <a:pt x="1645852" y="52539"/>
                  <a:pt x="1915145" y="0"/>
                  <a:pt x="2180840" y="0"/>
                </a:cubicBezTo>
                <a:close/>
              </a:path>
            </a:pathLst>
          </a:custGeom>
          <a:noFill/>
          <a:ln w="19050">
            <a:solidFill>
              <a:srgbClr val="FFFFFF">
                <a:alpha val="7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805C4C40-D70E-4C4F-B228-98A0A61326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300000" flipH="1">
            <a:off x="987224" y="1122042"/>
            <a:ext cx="4908132" cy="4613915"/>
          </a:xfrm>
          <a:custGeom>
            <a:avLst/>
            <a:gdLst>
              <a:gd name="connsiteX0" fmla="*/ 2180840 w 3810827"/>
              <a:gd name="connsiteY0" fmla="*/ 0 h 3634591"/>
              <a:gd name="connsiteX1" fmla="*/ 2866380 w 3810827"/>
              <a:gd name="connsiteY1" fmla="*/ 145165 h 3634591"/>
              <a:gd name="connsiteX2" fmla="*/ 3366366 w 3810827"/>
              <a:gd name="connsiteY2" fmla="*/ 536835 h 3634591"/>
              <a:gd name="connsiteX3" fmla="*/ 3810827 w 3810827"/>
              <a:gd name="connsiteY3" fmla="*/ 1924156 h 3634591"/>
              <a:gd name="connsiteX4" fmla="*/ 3612844 w 3810827"/>
              <a:gd name="connsiteY4" fmla="*/ 2493111 h 3634591"/>
              <a:gd name="connsiteX5" fmla="*/ 3026664 w 3810827"/>
              <a:gd name="connsiteY5" fmla="*/ 3022891 h 3634591"/>
              <a:gd name="connsiteX6" fmla="*/ 2897783 w 3810827"/>
              <a:gd name="connsiteY6" fmla="*/ 3124233 h 3634591"/>
              <a:gd name="connsiteX7" fmla="*/ 1838765 w 3810827"/>
              <a:gd name="connsiteY7" fmla="*/ 3634591 h 3634591"/>
              <a:gd name="connsiteX8" fmla="*/ 443724 w 3810827"/>
              <a:gd name="connsiteY8" fmla="*/ 2805020 h 3634591"/>
              <a:gd name="connsiteX9" fmla="*/ 295053 w 3810827"/>
              <a:gd name="connsiteY9" fmla="*/ 2592792 h 3634591"/>
              <a:gd name="connsiteX10" fmla="*/ 0 w 3810827"/>
              <a:gd name="connsiteY10" fmla="*/ 1924156 h 3634591"/>
              <a:gd name="connsiteX11" fmla="*/ 178275 w 3810827"/>
              <a:gd name="connsiteY11" fmla="*/ 1204061 h 3634591"/>
              <a:gd name="connsiteX12" fmla="*/ 669921 w 3810827"/>
              <a:gd name="connsiteY12" fmla="*/ 585306 h 3634591"/>
              <a:gd name="connsiteX13" fmla="*/ 1380730 w 3810827"/>
              <a:gd name="connsiteY13" fmla="*/ 156203 h 3634591"/>
              <a:gd name="connsiteX14" fmla="*/ 2180840 w 3810827"/>
              <a:gd name="connsiteY14" fmla="*/ 0 h 36345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810827" h="3634591">
                <a:moveTo>
                  <a:pt x="2180840" y="0"/>
                </a:moveTo>
                <a:cubicBezTo>
                  <a:pt x="2431406" y="0"/>
                  <a:pt x="2662018" y="48886"/>
                  <a:pt x="2866380" y="145165"/>
                </a:cubicBezTo>
                <a:cubicBezTo>
                  <a:pt x="3057903" y="235467"/>
                  <a:pt x="3226119" y="367269"/>
                  <a:pt x="3366366" y="536835"/>
                </a:cubicBezTo>
                <a:cubicBezTo>
                  <a:pt x="3652997" y="883519"/>
                  <a:pt x="3810827" y="1376199"/>
                  <a:pt x="3810827" y="1924156"/>
                </a:cubicBezTo>
                <a:cubicBezTo>
                  <a:pt x="3810827" y="2142775"/>
                  <a:pt x="3749739" y="2318234"/>
                  <a:pt x="3612844" y="2493111"/>
                </a:cubicBezTo>
                <a:cubicBezTo>
                  <a:pt x="3469652" y="2676041"/>
                  <a:pt x="3254495" y="2844528"/>
                  <a:pt x="3026664" y="3022891"/>
                </a:cubicBezTo>
                <a:cubicBezTo>
                  <a:pt x="2984630" y="3055759"/>
                  <a:pt x="2941206" y="3089789"/>
                  <a:pt x="2897783" y="3124233"/>
                </a:cubicBezTo>
                <a:cubicBezTo>
                  <a:pt x="2509094" y="3432490"/>
                  <a:pt x="2225408" y="3634591"/>
                  <a:pt x="1838765" y="3634591"/>
                </a:cubicBezTo>
                <a:cubicBezTo>
                  <a:pt x="1249640" y="3634591"/>
                  <a:pt x="832413" y="3386508"/>
                  <a:pt x="443724" y="2805020"/>
                </a:cubicBezTo>
                <a:cubicBezTo>
                  <a:pt x="392859" y="2728910"/>
                  <a:pt x="343138" y="2659690"/>
                  <a:pt x="295053" y="2592792"/>
                </a:cubicBezTo>
                <a:cubicBezTo>
                  <a:pt x="95761" y="2315411"/>
                  <a:pt x="0" y="2171160"/>
                  <a:pt x="0" y="1924156"/>
                </a:cubicBezTo>
                <a:cubicBezTo>
                  <a:pt x="0" y="1678896"/>
                  <a:pt x="60024" y="1436622"/>
                  <a:pt x="178275" y="1204061"/>
                </a:cubicBezTo>
                <a:cubicBezTo>
                  <a:pt x="293990" y="976561"/>
                  <a:pt x="459425" y="768319"/>
                  <a:pt x="669921" y="585306"/>
                </a:cubicBezTo>
                <a:cubicBezTo>
                  <a:pt x="876818" y="405365"/>
                  <a:pt x="1122558" y="256964"/>
                  <a:pt x="1380730" y="156203"/>
                </a:cubicBezTo>
                <a:cubicBezTo>
                  <a:pt x="1645852" y="52539"/>
                  <a:pt x="1915145" y="0"/>
                  <a:pt x="2180840" y="0"/>
                </a:cubicBezTo>
                <a:close/>
              </a:path>
            </a:pathLst>
          </a:custGeom>
          <a:noFill/>
          <a:ln w="19050">
            <a:solidFill>
              <a:srgbClr val="FFFFFF">
                <a:alpha val="7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0895775E-A58E-4846-810E-7084589C35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00810" y="2216637"/>
            <a:ext cx="3797450" cy="146088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8000" kern="12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rPr>
              <a:t>Woda</a:t>
            </a:r>
            <a:endParaRPr lang="en-US" sz="8000" kern="1200">
              <a:solidFill>
                <a:schemeClr val="tx1">
                  <a:lumMod val="75000"/>
                  <a:lumOff val="25000"/>
                </a:schemeClr>
              </a:solidFill>
              <a:latin typeface="+mj-lt"/>
              <a:cs typeface="Calibri Light"/>
            </a:endParaRP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5AB2B861-D8FD-47A2-ACED-06BCCF257D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62660" y="3581261"/>
            <a:ext cx="3673748" cy="203275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 algn="ctr">
              <a:buNone/>
            </a:pPr>
            <a:r>
              <a:rPr lang="en-US"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rPr>
              <a:t>W </a:t>
            </a:r>
            <a:r>
              <a:rPr lang="en-US" sz="2000" kern="120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rPr>
              <a:t>ciągu</a:t>
            </a:r>
            <a:r>
              <a:rPr lang="en-US"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000" kern="120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rPr>
              <a:t>doby</a:t>
            </a:r>
            <a:r>
              <a:rPr lang="en-US"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000" err="1">
                <a:solidFill>
                  <a:schemeClr val="tx1">
                    <a:lumMod val="75000"/>
                    <a:lumOff val="25000"/>
                  </a:schemeClr>
                </a:solidFill>
              </a:rPr>
              <a:t>powinniśmy</a:t>
            </a:r>
            <a:r>
              <a:rPr lang="en-US" sz="200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000" kern="120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rPr>
              <a:t>wypić</a:t>
            </a:r>
            <a:r>
              <a:rPr lang="en-US"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rPr>
              <a:t> od 2-3 </a:t>
            </a:r>
            <a:r>
              <a:rPr lang="en-US" sz="2000" kern="120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rPr>
              <a:t>litrów</a:t>
            </a:r>
            <a:r>
              <a:rPr lang="en-US"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rPr>
              <a:t> </a:t>
            </a:r>
            <a:r>
              <a:rPr lang="pl-PL" sz="2000">
                <a:solidFill>
                  <a:schemeClr val="tx1">
                    <a:lumMod val="75000"/>
                    <a:lumOff val="25000"/>
                  </a:schemeClr>
                </a:solidFill>
              </a:rPr>
              <a:t>wody</a:t>
            </a:r>
            <a:r>
              <a:rPr lang="en-US"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rPr>
              <a:t>.</a:t>
            </a:r>
          </a:p>
        </p:txBody>
      </p:sp>
      <p:pic>
        <p:nvPicPr>
          <p:cNvPr id="6" name="Obraz 6" descr="Obraz zawierający niebo, kubek, woda pitna, napoje&#10;&#10;Opis wygenerowany automatycznie">
            <a:extLst>
              <a:ext uri="{FF2B5EF4-FFF2-40B4-BE49-F238E27FC236}">
                <a16:creationId xmlns:a16="http://schemas.microsoft.com/office/drawing/2014/main" id="{2B2CFC1D-ADB0-40C7-ACF2-72F6B50F61C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681" r="16373" b="-1"/>
          <a:stretch/>
        </p:blipFill>
        <p:spPr>
          <a:xfrm>
            <a:off x="7854697" y="822204"/>
            <a:ext cx="2606312" cy="2405492"/>
          </a:xfrm>
          <a:custGeom>
            <a:avLst/>
            <a:gdLst/>
            <a:ahLst/>
            <a:cxnLst/>
            <a:rect l="l" t="t" r="r" b="b"/>
            <a:pathLst>
              <a:path w="2442835" h="2236365">
                <a:moveTo>
                  <a:pt x="1178694" y="0"/>
                </a:moveTo>
                <a:cubicBezTo>
                  <a:pt x="1426542" y="0"/>
                  <a:pt x="1608393" y="124353"/>
                  <a:pt x="1857551" y="314024"/>
                </a:cubicBezTo>
                <a:cubicBezTo>
                  <a:pt x="1885386" y="335216"/>
                  <a:pt x="1913222" y="356156"/>
                  <a:pt x="1940168" y="376379"/>
                </a:cubicBezTo>
                <a:cubicBezTo>
                  <a:pt x="2086213" y="486125"/>
                  <a:pt x="2224133" y="589796"/>
                  <a:pt x="2315923" y="702353"/>
                </a:cubicBezTo>
                <a:cubicBezTo>
                  <a:pt x="2403676" y="809955"/>
                  <a:pt x="2442835" y="917915"/>
                  <a:pt x="2442835" y="1052431"/>
                </a:cubicBezTo>
                <a:cubicBezTo>
                  <a:pt x="2442835" y="1389589"/>
                  <a:pt x="2341663" y="1692735"/>
                  <a:pt x="2157925" y="1906050"/>
                </a:cubicBezTo>
                <a:cubicBezTo>
                  <a:pt x="2068023" y="2010385"/>
                  <a:pt x="1960192" y="2091482"/>
                  <a:pt x="1837422" y="2147045"/>
                </a:cubicBezTo>
                <a:cubicBezTo>
                  <a:pt x="1706420" y="2206285"/>
                  <a:pt x="1558592" y="2236365"/>
                  <a:pt x="1397973" y="2236365"/>
                </a:cubicBezTo>
                <a:cubicBezTo>
                  <a:pt x="1227656" y="2236365"/>
                  <a:pt x="1055033" y="2204038"/>
                  <a:pt x="885082" y="2140253"/>
                </a:cubicBezTo>
                <a:cubicBezTo>
                  <a:pt x="719588" y="2078255"/>
                  <a:pt x="562062" y="1986944"/>
                  <a:pt x="429436" y="1876226"/>
                </a:cubicBezTo>
                <a:cubicBezTo>
                  <a:pt x="294504" y="1763618"/>
                  <a:pt x="188455" y="1635487"/>
                  <a:pt x="114279" y="1495506"/>
                </a:cubicBezTo>
                <a:cubicBezTo>
                  <a:pt x="38477" y="1352411"/>
                  <a:pt x="0" y="1203340"/>
                  <a:pt x="0" y="1052431"/>
                </a:cubicBezTo>
                <a:cubicBezTo>
                  <a:pt x="0" y="900449"/>
                  <a:pt x="61386" y="811692"/>
                  <a:pt x="189137" y="641019"/>
                </a:cubicBezTo>
                <a:cubicBezTo>
                  <a:pt x="219961" y="599856"/>
                  <a:pt x="251833" y="557266"/>
                  <a:pt x="284438" y="510435"/>
                </a:cubicBezTo>
                <a:cubicBezTo>
                  <a:pt x="533598" y="152646"/>
                  <a:pt x="801051" y="0"/>
                  <a:pt x="1178694" y="0"/>
                </a:cubicBezTo>
                <a:close/>
              </a:path>
            </a:pathLst>
          </a:custGeom>
        </p:spPr>
      </p:pic>
      <p:pic>
        <p:nvPicPr>
          <p:cNvPr id="4" name="Obraz 4" descr="Obraz zawierający niebo&#10;&#10;Opis wygenerowany automatycznie">
            <a:extLst>
              <a:ext uri="{FF2B5EF4-FFF2-40B4-BE49-F238E27FC236}">
                <a16:creationId xmlns:a16="http://schemas.microsoft.com/office/drawing/2014/main" id="{88610A4E-0D20-4A99-8D32-A72D3BFEBED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7522" r="10641" b="5"/>
          <a:stretch/>
        </p:blipFill>
        <p:spPr>
          <a:xfrm>
            <a:off x="6243077" y="3675142"/>
            <a:ext cx="2438717" cy="2265923"/>
          </a:xfrm>
          <a:custGeom>
            <a:avLst/>
            <a:gdLst/>
            <a:ahLst/>
            <a:cxnLst/>
            <a:rect l="l" t="t" r="r" b="b"/>
            <a:pathLst>
              <a:path w="2442835" h="2236365">
                <a:moveTo>
                  <a:pt x="1044862" y="0"/>
                </a:moveTo>
                <a:cubicBezTo>
                  <a:pt x="1215179" y="0"/>
                  <a:pt x="1387802" y="32328"/>
                  <a:pt x="1557753" y="96112"/>
                </a:cubicBezTo>
                <a:cubicBezTo>
                  <a:pt x="1723247" y="158111"/>
                  <a:pt x="1880773" y="249422"/>
                  <a:pt x="2013399" y="360139"/>
                </a:cubicBezTo>
                <a:cubicBezTo>
                  <a:pt x="2148332" y="472747"/>
                  <a:pt x="2254380" y="600878"/>
                  <a:pt x="2328556" y="740859"/>
                </a:cubicBezTo>
                <a:cubicBezTo>
                  <a:pt x="2404358" y="883954"/>
                  <a:pt x="2442835" y="1033026"/>
                  <a:pt x="2442835" y="1183934"/>
                </a:cubicBezTo>
                <a:cubicBezTo>
                  <a:pt x="2442835" y="1335916"/>
                  <a:pt x="2381449" y="1424674"/>
                  <a:pt x="2253698" y="1595346"/>
                </a:cubicBezTo>
                <a:cubicBezTo>
                  <a:pt x="2222875" y="1636509"/>
                  <a:pt x="2191002" y="1679100"/>
                  <a:pt x="2158397" y="1725930"/>
                </a:cubicBezTo>
                <a:cubicBezTo>
                  <a:pt x="1909237" y="2083719"/>
                  <a:pt x="1641784" y="2236365"/>
                  <a:pt x="1264141" y="2236365"/>
                </a:cubicBezTo>
                <a:cubicBezTo>
                  <a:pt x="1016293" y="2236365"/>
                  <a:pt x="834443" y="2112012"/>
                  <a:pt x="585284" y="1922342"/>
                </a:cubicBezTo>
                <a:cubicBezTo>
                  <a:pt x="557449" y="1901149"/>
                  <a:pt x="529613" y="1880210"/>
                  <a:pt x="502667" y="1859987"/>
                </a:cubicBezTo>
                <a:cubicBezTo>
                  <a:pt x="356623" y="1750240"/>
                  <a:pt x="218702" y="1646569"/>
                  <a:pt x="126912" y="1534012"/>
                </a:cubicBezTo>
                <a:cubicBezTo>
                  <a:pt x="39159" y="1426410"/>
                  <a:pt x="0" y="1318451"/>
                  <a:pt x="0" y="1183934"/>
                </a:cubicBezTo>
                <a:cubicBezTo>
                  <a:pt x="0" y="846776"/>
                  <a:pt x="101173" y="543630"/>
                  <a:pt x="284911" y="330315"/>
                </a:cubicBezTo>
                <a:cubicBezTo>
                  <a:pt x="374812" y="225981"/>
                  <a:pt x="482643" y="144883"/>
                  <a:pt x="605414" y="89320"/>
                </a:cubicBezTo>
                <a:cubicBezTo>
                  <a:pt x="736415" y="30080"/>
                  <a:pt x="884243" y="0"/>
                  <a:pt x="1044862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09376718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7383B190-6BFB-422F-B667-06B7B25F09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4708357" y="3509963"/>
            <a:ext cx="7092215" cy="2967839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0895775E-A58E-4846-810E-7084589C35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21821" y="3812954"/>
            <a:ext cx="6465287" cy="151601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Warzywa i owoce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5AB2B861-D8FD-47A2-ACED-06BCCF257D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21821" y="5550568"/>
            <a:ext cx="6465286" cy="602551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buNone/>
            </a:pPr>
            <a:r>
              <a:rPr lang="en-US" sz="2000" kern="1200">
                <a:solidFill>
                  <a:srgbClr val="E7E6E6"/>
                </a:solidFill>
                <a:latin typeface="+mn-lt"/>
                <a:ea typeface="+mn-ea"/>
                <a:cs typeface="+mn-cs"/>
              </a:rPr>
              <a:t>To źródła witamin </a:t>
            </a:r>
          </a:p>
        </p:txBody>
      </p:sp>
      <p:pic>
        <p:nvPicPr>
          <p:cNvPr id="6" name="Obraz 6" descr="Obraz zawierający żywność, owoce, warzywo, różny&#10;&#10;Opis wygenerowany automatycznie">
            <a:extLst>
              <a:ext uri="{FF2B5EF4-FFF2-40B4-BE49-F238E27FC236}">
                <a16:creationId xmlns:a16="http://schemas.microsoft.com/office/drawing/2014/main" id="{36FB3564-D6DC-4A68-9F62-C7322F7B90E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974" r="6315" b="1"/>
          <a:stretch/>
        </p:blipFill>
        <p:spPr>
          <a:xfrm>
            <a:off x="317635" y="299363"/>
            <a:ext cx="4160452" cy="3049204"/>
          </a:xfrm>
          <a:prstGeom prst="rect">
            <a:avLst/>
          </a:prstGeom>
        </p:spPr>
      </p:pic>
      <p:pic>
        <p:nvPicPr>
          <p:cNvPr id="7" name="Obraz 7" descr="Obraz zawierający stół&#10;&#10;Opis wygenerowany automatycznie">
            <a:extLst>
              <a:ext uri="{FF2B5EF4-FFF2-40B4-BE49-F238E27FC236}">
                <a16:creationId xmlns:a16="http://schemas.microsoft.com/office/drawing/2014/main" id="{BC6B9847-5463-4B66-8D41-7C0B85BD9C2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644" r="2" b="33443"/>
          <a:stretch/>
        </p:blipFill>
        <p:spPr>
          <a:xfrm>
            <a:off x="4654296" y="299363"/>
            <a:ext cx="7217085" cy="3008188"/>
          </a:xfrm>
          <a:prstGeom prst="rect">
            <a:avLst/>
          </a:prstGeom>
        </p:spPr>
      </p:pic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ED28E597-4AF8-4D69-A9AB-A1EDC6156B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138287" y="5443086"/>
            <a:ext cx="64008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Obraz 4" descr="Obraz zawierający żywność, warzywo, owoce, licznik&#10;&#10;Opis wygenerowany automatycznie">
            <a:extLst>
              <a:ext uri="{FF2B5EF4-FFF2-40B4-BE49-F238E27FC236}">
                <a16:creationId xmlns:a16="http://schemas.microsoft.com/office/drawing/2014/main" id="{9C571370-6247-408F-A4B4-0748C33E8D6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251" r="-4" b="-4"/>
          <a:stretch/>
        </p:blipFill>
        <p:spPr>
          <a:xfrm>
            <a:off x="317635" y="3509433"/>
            <a:ext cx="4160452" cy="3026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505053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3250">
        <p15:prstTrans prst="origami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4" descr="Świeży chleb dla smakoszy">
            <a:extLst>
              <a:ext uri="{FF2B5EF4-FFF2-40B4-BE49-F238E27FC236}">
                <a16:creationId xmlns:a16="http://schemas.microsoft.com/office/drawing/2014/main" id="{EF32ADF4-B2C5-4CB2-A226-EFB40C12A30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681" b="505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3" name="Freeform 5">
            <a:extLst>
              <a:ext uri="{FF2B5EF4-FFF2-40B4-BE49-F238E27FC236}">
                <a16:creationId xmlns:a16="http://schemas.microsoft.com/office/drawing/2014/main" id="{3CD9DF72-87A3-404E-A828-84CBF11A83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 flipH="1">
            <a:off x="0" y="998175"/>
            <a:ext cx="6017172" cy="5859825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5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0895775E-A58E-4846-810E-7084589C35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9448" y="1913950"/>
            <a:ext cx="4204137" cy="134275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8000" err="1"/>
              <a:t>Pieczywo</a:t>
            </a:r>
            <a:endParaRPr lang="en-US" sz="8000">
              <a:cs typeface="Calibri Light"/>
            </a:endParaRP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20E3A342-4D61-4E3F-AF90-1AB42AEB96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87051" y="3337139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pole tekstowe 3">
            <a:extLst>
              <a:ext uri="{FF2B5EF4-FFF2-40B4-BE49-F238E27FC236}">
                <a16:creationId xmlns:a16="http://schemas.microsoft.com/office/drawing/2014/main" id="{E6D15582-AA9E-47D3-8D50-2897190A29E4}"/>
              </a:ext>
            </a:extLst>
          </p:cNvPr>
          <p:cNvSpPr txBox="1"/>
          <p:nvPr/>
        </p:nvSpPr>
        <p:spPr>
          <a:xfrm>
            <a:off x="661215" y="3386258"/>
            <a:ext cx="4593021" cy="1638634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000" err="1"/>
              <a:t>Najzdrowszym</a:t>
            </a:r>
            <a:r>
              <a:rPr lang="en-US" sz="2000"/>
              <a:t> </a:t>
            </a:r>
            <a:r>
              <a:rPr lang="en-US" sz="2000" err="1"/>
              <a:t>pieczywem</a:t>
            </a:r>
            <a:r>
              <a:rPr lang="en-US" sz="2000"/>
              <a:t> jest </a:t>
            </a:r>
            <a:r>
              <a:rPr lang="en-US" sz="2000" err="1"/>
              <a:t>ciemny</a:t>
            </a:r>
            <a:r>
              <a:rPr lang="en-US" sz="2000"/>
              <a:t> </a:t>
            </a:r>
            <a:r>
              <a:rPr lang="en-US" sz="2000" err="1"/>
              <a:t>chleb</a:t>
            </a:r>
            <a:r>
              <a:rPr lang="en-US" sz="2000"/>
              <a:t>. </a:t>
            </a:r>
            <a:r>
              <a:rPr lang="en-US" sz="2000" err="1"/>
              <a:t>Stanowi</a:t>
            </a:r>
            <a:r>
              <a:rPr lang="en-US" sz="2000"/>
              <a:t> </a:t>
            </a:r>
            <a:r>
              <a:rPr lang="en-US" sz="2000" err="1"/>
              <a:t>jeden</a:t>
            </a:r>
            <a:r>
              <a:rPr lang="en-US" sz="2000"/>
              <a:t> z </a:t>
            </a:r>
            <a:r>
              <a:rPr lang="en-US" sz="2000" err="1"/>
              <a:t>podstawowych</a:t>
            </a:r>
            <a:r>
              <a:rPr lang="en-US" sz="2000"/>
              <a:t> </a:t>
            </a:r>
            <a:r>
              <a:rPr lang="en-US" sz="2000" err="1"/>
              <a:t>skłądników</a:t>
            </a:r>
            <a:r>
              <a:rPr lang="en-US" sz="2000"/>
              <a:t> </a:t>
            </a:r>
            <a:r>
              <a:rPr lang="en-US" sz="2000" err="1"/>
              <a:t>codziennej</a:t>
            </a:r>
            <a:r>
              <a:rPr lang="en-US" sz="2000"/>
              <a:t> </a:t>
            </a:r>
            <a:r>
              <a:rPr lang="en-US" sz="2000" err="1"/>
              <a:t>diety</a:t>
            </a:r>
            <a:r>
              <a:rPr lang="en-US" sz="2000"/>
              <a:t> </a:t>
            </a:r>
            <a:r>
              <a:rPr lang="en-US" sz="2000" err="1"/>
              <a:t>człowieka</a:t>
            </a:r>
            <a:r>
              <a:rPr lang="en-US" sz="2000"/>
              <a:t>.</a:t>
            </a:r>
            <a:endParaRPr lang="en-US" sz="200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5629581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crush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5" name="Rectangle 39">
            <a:extLst>
              <a:ext uri="{FF2B5EF4-FFF2-40B4-BE49-F238E27FC236}">
                <a16:creationId xmlns:a16="http://schemas.microsoft.com/office/drawing/2014/main" id="{A169D286-F4D7-4C8B-A6BD-D05384C7F1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Freeform 6">
            <a:extLst>
              <a:ext uri="{FF2B5EF4-FFF2-40B4-BE49-F238E27FC236}">
                <a16:creationId xmlns:a16="http://schemas.microsoft.com/office/drawing/2014/main" id="{39E8235E-135E-4261-8F54-2B316E493C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142164" y="610728"/>
            <a:ext cx="759618" cy="5710965"/>
          </a:xfrm>
          <a:custGeom>
            <a:avLst/>
            <a:gdLst>
              <a:gd name="T0" fmla="*/ 414 w 414"/>
              <a:gd name="T1" fmla="*/ 2447 h 2447"/>
              <a:gd name="T2" fmla="*/ 0 w 414"/>
              <a:gd name="T3" fmla="*/ 2247 h 2447"/>
              <a:gd name="T4" fmla="*/ 0 w 414"/>
              <a:gd name="T5" fmla="*/ 0 h 2447"/>
              <a:gd name="T6" fmla="*/ 414 w 414"/>
              <a:gd name="T7" fmla="*/ 200 h 2447"/>
              <a:gd name="T8" fmla="*/ 414 w 414"/>
              <a:gd name="T9" fmla="*/ 2447 h 24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14" h="2447">
                <a:moveTo>
                  <a:pt x="414" y="2447"/>
                </a:moveTo>
                <a:lnTo>
                  <a:pt x="0" y="2247"/>
                </a:lnTo>
                <a:lnTo>
                  <a:pt x="0" y="0"/>
                </a:lnTo>
                <a:lnTo>
                  <a:pt x="414" y="200"/>
                </a:lnTo>
                <a:lnTo>
                  <a:pt x="414" y="244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9" name="Freeform 7">
            <a:extLst>
              <a:ext uri="{FF2B5EF4-FFF2-40B4-BE49-F238E27FC236}">
                <a16:creationId xmlns:a16="http://schemas.microsoft.com/office/drawing/2014/main" id="{D4ED8EC3-4D57-4620-93CE-4E6661F09A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144437" y="343079"/>
            <a:ext cx="482654" cy="5521414"/>
          </a:xfrm>
          <a:custGeom>
            <a:avLst/>
            <a:gdLst>
              <a:gd name="T0" fmla="*/ 209 w 209"/>
              <a:gd name="T1" fmla="*/ 2246 h 2358"/>
              <a:gd name="T2" fmla="*/ 0 w 209"/>
              <a:gd name="T3" fmla="*/ 2358 h 2358"/>
              <a:gd name="T4" fmla="*/ 0 w 209"/>
              <a:gd name="T5" fmla="*/ 111 h 2358"/>
              <a:gd name="T6" fmla="*/ 209 w 209"/>
              <a:gd name="T7" fmla="*/ 0 h 2358"/>
              <a:gd name="T8" fmla="*/ 209 w 209"/>
              <a:gd name="T9" fmla="*/ 2246 h 23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9" h="2358">
                <a:moveTo>
                  <a:pt x="209" y="2246"/>
                </a:moveTo>
                <a:lnTo>
                  <a:pt x="0" y="2358"/>
                </a:lnTo>
                <a:lnTo>
                  <a:pt x="0" y="111"/>
                </a:lnTo>
                <a:lnTo>
                  <a:pt x="209" y="0"/>
                </a:lnTo>
                <a:lnTo>
                  <a:pt x="209" y="2246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0" name="Freeform: Shape 45">
            <a:extLst>
              <a:ext uri="{FF2B5EF4-FFF2-40B4-BE49-F238E27FC236}">
                <a16:creationId xmlns:a16="http://schemas.microsoft.com/office/drawing/2014/main" id="{83BCB34A-2F40-4F41-8488-A134C1C155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3045" y="340424"/>
            <a:ext cx="4630139" cy="5265795"/>
          </a:xfrm>
          <a:custGeom>
            <a:avLst/>
            <a:gdLst>
              <a:gd name="connsiteX0" fmla="*/ 0 w 4630139"/>
              <a:gd name="connsiteY0" fmla="*/ 0 h 5265795"/>
              <a:gd name="connsiteX1" fmla="*/ 4630139 w 4630139"/>
              <a:gd name="connsiteY1" fmla="*/ 0 h 5265795"/>
              <a:gd name="connsiteX2" fmla="*/ 4630139 w 4630139"/>
              <a:gd name="connsiteY2" fmla="*/ 5265795 h 5265795"/>
              <a:gd name="connsiteX3" fmla="*/ 0 w 4630139"/>
              <a:gd name="connsiteY3" fmla="*/ 5265795 h 52657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30139" h="5265795">
                <a:moveTo>
                  <a:pt x="0" y="0"/>
                </a:moveTo>
                <a:lnTo>
                  <a:pt x="4630139" y="0"/>
                </a:lnTo>
                <a:lnTo>
                  <a:pt x="4630139" y="5265795"/>
                </a:lnTo>
                <a:lnTo>
                  <a:pt x="0" y="5265795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51" name="Freeform: Shape 47">
            <a:extLst>
              <a:ext uri="{FF2B5EF4-FFF2-40B4-BE49-F238E27FC236}">
                <a16:creationId xmlns:a16="http://schemas.microsoft.com/office/drawing/2014/main" id="{F78382DC-4207-465E-B379-1E16448AA2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01780" y="1071563"/>
            <a:ext cx="7290218" cy="5242298"/>
          </a:xfrm>
          <a:custGeom>
            <a:avLst/>
            <a:gdLst>
              <a:gd name="connsiteX0" fmla="*/ 0 w 7290218"/>
              <a:gd name="connsiteY0" fmla="*/ 0 h 5242298"/>
              <a:gd name="connsiteX1" fmla="*/ 7290218 w 7290218"/>
              <a:gd name="connsiteY1" fmla="*/ 0 h 5242298"/>
              <a:gd name="connsiteX2" fmla="*/ 7290218 w 7290218"/>
              <a:gd name="connsiteY2" fmla="*/ 5242298 h 5242298"/>
              <a:gd name="connsiteX3" fmla="*/ 0 w 7290218"/>
              <a:gd name="connsiteY3" fmla="*/ 5242298 h 52422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290218" h="5242298">
                <a:moveTo>
                  <a:pt x="0" y="0"/>
                </a:moveTo>
                <a:lnTo>
                  <a:pt x="7290218" y="0"/>
                </a:lnTo>
                <a:lnTo>
                  <a:pt x="7290218" y="5242298"/>
                </a:lnTo>
                <a:lnTo>
                  <a:pt x="0" y="5242298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" name="Obraz 5" descr="Obraz zawierający stół, kubek, kawa, napój&#10;&#10;Opis wygenerowany automatycznie">
            <a:extLst>
              <a:ext uri="{FF2B5EF4-FFF2-40B4-BE49-F238E27FC236}">
                <a16:creationId xmlns:a16="http://schemas.microsoft.com/office/drawing/2014/main" id="{2A750870-B9F8-491F-877F-42FF581A342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06" r="-3" b="-3"/>
          <a:stretch/>
        </p:blipFill>
        <p:spPr>
          <a:xfrm>
            <a:off x="97935" y="1621085"/>
            <a:ext cx="4420635" cy="2975469"/>
          </a:xfrm>
          <a:prstGeom prst="rect">
            <a:avLst/>
          </a:prstGeom>
        </p:spPr>
      </p:pic>
      <p:pic>
        <p:nvPicPr>
          <p:cNvPr id="4" name="Obraz 4">
            <a:extLst>
              <a:ext uri="{FF2B5EF4-FFF2-40B4-BE49-F238E27FC236}">
                <a16:creationId xmlns:a16="http://schemas.microsoft.com/office/drawing/2014/main" id="{C9797942-DE32-4B09-8EF2-3314D313FB4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540" r="-2" b="6724"/>
          <a:stretch/>
        </p:blipFill>
        <p:spPr>
          <a:xfrm>
            <a:off x="5553842" y="1625813"/>
            <a:ext cx="5994544" cy="4034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19766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>
        <p14:glitter pattern="hexagon"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7" descr="Obraz zawierający żywność, sashimi, naczynie, różny&#10;&#10;Opis wygenerowany automatycznie">
            <a:extLst>
              <a:ext uri="{FF2B5EF4-FFF2-40B4-BE49-F238E27FC236}">
                <a16:creationId xmlns:a16="http://schemas.microsoft.com/office/drawing/2014/main" id="{E43B4AC0-4177-46C3-86C7-11D41360077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192" b="9451"/>
          <a:stretch/>
        </p:blipFill>
        <p:spPr>
          <a:xfrm>
            <a:off x="20" y="10"/>
            <a:ext cx="6095980" cy="3428990"/>
          </a:xfrm>
          <a:prstGeom prst="rect">
            <a:avLst/>
          </a:prstGeom>
        </p:spPr>
      </p:pic>
      <p:pic>
        <p:nvPicPr>
          <p:cNvPr id="5" name="Obraz 5" descr="Obraz zawierający żywność, warzywo, stos, mięso&#10;&#10;Opis wygenerowany automatycznie">
            <a:extLst>
              <a:ext uri="{FF2B5EF4-FFF2-40B4-BE49-F238E27FC236}">
                <a16:creationId xmlns:a16="http://schemas.microsoft.com/office/drawing/2014/main" id="{EB9C5969-F3E8-4FAC-B270-5044208F63C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7821" b="7179"/>
          <a:stretch/>
        </p:blipFill>
        <p:spPr>
          <a:xfrm>
            <a:off x="6096000" y="10"/>
            <a:ext cx="6096000" cy="3428990"/>
          </a:xfrm>
          <a:prstGeom prst="rect">
            <a:avLst/>
          </a:prstGeom>
        </p:spPr>
      </p:pic>
      <p:pic>
        <p:nvPicPr>
          <p:cNvPr id="4" name="Obraz 4" descr="Obraz zawierający żywność, drewniane, naczynie, warzywo&#10;&#10;Opis wygenerowany automatycznie">
            <a:extLst>
              <a:ext uri="{FF2B5EF4-FFF2-40B4-BE49-F238E27FC236}">
                <a16:creationId xmlns:a16="http://schemas.microsoft.com/office/drawing/2014/main" id="{A3F824EF-EDFB-4AF3-A825-DB329BFA898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/>
          <a:srcRect/>
          <a:stretch/>
        </p:blipFill>
        <p:spPr>
          <a:xfrm>
            <a:off x="20" y="3429000"/>
            <a:ext cx="6095980" cy="3429000"/>
          </a:xfrm>
          <a:prstGeom prst="rect">
            <a:avLst/>
          </a:prstGeom>
        </p:spPr>
      </p:pic>
      <p:pic>
        <p:nvPicPr>
          <p:cNvPr id="6" name="Obraz 6" descr="Obraz zawierający żywność, cytrus, plasterek, owoce&#10;&#10;Opis wygenerowany automatycznie">
            <a:extLst>
              <a:ext uri="{FF2B5EF4-FFF2-40B4-BE49-F238E27FC236}">
                <a16:creationId xmlns:a16="http://schemas.microsoft.com/office/drawing/2014/main" id="{60CFF9E8-5380-4D27-9D01-D7732246372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2109"/>
          <a:stretch/>
        </p:blipFill>
        <p:spPr>
          <a:xfrm>
            <a:off x="6096000" y="3429000"/>
            <a:ext cx="6096000" cy="342900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B497CCB5-5FC2-473C-AFCC-2430CEF1DF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4409915" y="1742916"/>
            <a:ext cx="3372170" cy="337216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rame 13">
            <a:extLst>
              <a:ext uri="{FF2B5EF4-FFF2-40B4-BE49-F238E27FC236}">
                <a16:creationId xmlns:a16="http://schemas.microsoft.com/office/drawing/2014/main" id="{599C8C75-BFDF-44E7-A028-EEB5EDD588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3971277" y="1304278"/>
            <a:ext cx="4249446" cy="4249444"/>
          </a:xfrm>
          <a:prstGeom prst="frame">
            <a:avLst>
              <a:gd name="adj1" fmla="val 1195"/>
            </a:avLst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33F1C99D-53BA-4BC7-9694-B060D8EDA8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86858" y="1717719"/>
            <a:ext cx="3618284" cy="1345720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6600" kern="1200" err="1">
                <a:solidFill>
                  <a:srgbClr val="080808"/>
                </a:solidFill>
                <a:latin typeface="+mj-lt"/>
                <a:ea typeface="+mj-ea"/>
                <a:cs typeface="+mj-cs"/>
              </a:rPr>
              <a:t>Mięso</a:t>
            </a:r>
            <a:endParaRPr lang="en-US" sz="6600" kern="1200">
              <a:solidFill>
                <a:srgbClr val="080808"/>
              </a:solidFill>
              <a:latin typeface="+mj-lt"/>
              <a:cs typeface="Calibri Light"/>
            </a:endParaRPr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id="{07FAE307-95DC-4D3C-9ABF-8F681F732C9C}"/>
              </a:ext>
            </a:extLst>
          </p:cNvPr>
          <p:cNvSpPr txBox="1"/>
          <p:nvPr/>
        </p:nvSpPr>
        <p:spPr>
          <a:xfrm>
            <a:off x="4651332" y="2688921"/>
            <a:ext cx="3118979" cy="203132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>
                <a:ea typeface="+mn-lt"/>
                <a:cs typeface="+mn-lt"/>
              </a:rPr>
              <a:t> Rybie mięso jest zdrowsze od zwierzęcego i łatwiej przyswajalne oraz wartościowe pod względem odżywczym. Zawiera wysokiej jakości białko, jod, fosfor, potas, wapń oraz witaminy A i D.</a:t>
            </a:r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4834043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9" name="Rectangle 38">
            <a:extLst>
              <a:ext uri="{FF2B5EF4-FFF2-40B4-BE49-F238E27FC236}">
                <a16:creationId xmlns:a16="http://schemas.microsoft.com/office/drawing/2014/main" id="{A8CCCB6D-5162-4AAE-A5E3-3AC55410DB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0BCD8C04-CC7B-40EF-82EB-E9821F79BB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70" y="2458"/>
            <a:ext cx="12188952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Obraz 5" descr="Obraz zawierający stół, żywność, drewniane, naczynie&#10;&#10;Opis wygenerowany automatycznie">
            <a:extLst>
              <a:ext uri="{FF2B5EF4-FFF2-40B4-BE49-F238E27FC236}">
                <a16:creationId xmlns:a16="http://schemas.microsoft.com/office/drawing/2014/main" id="{2E498672-ED19-40E3-9DA1-2F1407D6248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0000"/>
          </a:blip>
          <a:srcRect l="8415" r="22275"/>
          <a:stretch/>
        </p:blipFill>
        <p:spPr>
          <a:xfrm>
            <a:off x="-170" y="10"/>
            <a:ext cx="8450317" cy="6857990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E7594287-C690-4EAA-863A-CAC087C42D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8" y="643467"/>
            <a:ext cx="4620584" cy="4567137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Tłuszcze</a:t>
            </a:r>
          </a:p>
        </p:txBody>
      </p:sp>
      <p:sp>
        <p:nvSpPr>
          <p:cNvPr id="18" name="Content Placeholder 17">
            <a:extLst>
              <a:ext uri="{FF2B5EF4-FFF2-40B4-BE49-F238E27FC236}">
                <a16:creationId xmlns:a16="http://schemas.microsoft.com/office/drawing/2014/main" id="{15A8F1AD-8835-475B-9FC6-ECA86A12A8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3467" y="5277684"/>
            <a:ext cx="4620584" cy="775494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sz="2200" kern="1200" err="1">
                <a:solidFill>
                  <a:srgbClr val="FFFFFF"/>
                </a:solidFill>
                <a:latin typeface="+mn-lt"/>
                <a:ea typeface="+mn-ea"/>
                <a:cs typeface="+mn-cs"/>
              </a:rPr>
              <a:t>Powinno</a:t>
            </a:r>
            <a:r>
              <a:rPr lang="en-US" sz="2200" kern="120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200" kern="1200" err="1">
                <a:solidFill>
                  <a:srgbClr val="FFFFFF"/>
                </a:solidFill>
                <a:latin typeface="+mn-lt"/>
                <a:ea typeface="+mn-ea"/>
                <a:cs typeface="+mn-cs"/>
              </a:rPr>
              <a:t>się</a:t>
            </a:r>
            <a:r>
              <a:rPr lang="en-US" sz="2200" kern="120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 je </a:t>
            </a:r>
            <a:r>
              <a:rPr lang="en-US" sz="2200" kern="1200" err="1">
                <a:solidFill>
                  <a:srgbClr val="FFFFFF"/>
                </a:solidFill>
                <a:latin typeface="+mn-lt"/>
                <a:ea typeface="+mn-ea"/>
                <a:cs typeface="+mn-cs"/>
              </a:rPr>
              <a:t>spożywać</a:t>
            </a:r>
            <a:r>
              <a:rPr lang="en-US" sz="2200" kern="120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 jak </a:t>
            </a:r>
            <a:r>
              <a:rPr lang="en-US" sz="2200" kern="1200" err="1">
                <a:solidFill>
                  <a:srgbClr val="FFFFFF"/>
                </a:solidFill>
                <a:latin typeface="+mn-lt"/>
                <a:ea typeface="+mn-ea"/>
                <a:cs typeface="+mn-cs"/>
              </a:rPr>
              <a:t>najmniej</a:t>
            </a:r>
            <a:r>
              <a:rPr lang="en-US" sz="2200" kern="120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, ale </a:t>
            </a:r>
            <a:r>
              <a:rPr lang="en-US" sz="2200" err="1">
                <a:solidFill>
                  <a:srgbClr val="FFFFFF"/>
                </a:solidFill>
              </a:rPr>
              <a:t>nie</a:t>
            </a:r>
            <a:r>
              <a:rPr lang="en-US" sz="2200">
                <a:solidFill>
                  <a:srgbClr val="FFFFFF"/>
                </a:solidFill>
              </a:rPr>
              <a:t> </a:t>
            </a:r>
            <a:r>
              <a:rPr lang="en-US" sz="2200" err="1">
                <a:solidFill>
                  <a:srgbClr val="FFFFFF"/>
                </a:solidFill>
              </a:rPr>
              <a:t>można</a:t>
            </a:r>
            <a:r>
              <a:rPr lang="en-US" sz="2200" kern="120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200">
                <a:solidFill>
                  <a:srgbClr val="FFFFFF"/>
                </a:solidFill>
              </a:rPr>
              <a:t>ich </a:t>
            </a:r>
            <a:r>
              <a:rPr lang="en-US" sz="2200" err="1">
                <a:solidFill>
                  <a:srgbClr val="FFFFFF"/>
                </a:solidFill>
              </a:rPr>
              <a:t>całkiem</a:t>
            </a:r>
            <a:r>
              <a:rPr lang="en-US" sz="2200">
                <a:solidFill>
                  <a:srgbClr val="FFFFFF"/>
                </a:solidFill>
              </a:rPr>
              <a:t> </a:t>
            </a:r>
            <a:r>
              <a:rPr lang="en-US" sz="2200" err="1">
                <a:solidFill>
                  <a:srgbClr val="FFFFFF"/>
                </a:solidFill>
              </a:rPr>
              <a:t>wykluczać</a:t>
            </a:r>
            <a:r>
              <a:rPr lang="en-US" sz="2200">
                <a:solidFill>
                  <a:srgbClr val="FFFFFF"/>
                </a:solidFill>
              </a:rPr>
              <a:t>.</a:t>
            </a:r>
            <a:endParaRPr lang="en-US" sz="2200" kern="1200">
              <a:solidFill>
                <a:srgbClr val="FFFFFF"/>
              </a:solidFill>
              <a:latin typeface="+mn-lt"/>
              <a:cs typeface="Calibri"/>
            </a:endParaRPr>
          </a:p>
        </p:txBody>
      </p:sp>
      <p:pic>
        <p:nvPicPr>
          <p:cNvPr id="4" name="Obraz 4" descr="Obraz zawierający stół, kubek, napój, śniadanie&#10;&#10;Opis wygenerowany automatycznie">
            <a:extLst>
              <a:ext uri="{FF2B5EF4-FFF2-40B4-BE49-F238E27FC236}">
                <a16:creationId xmlns:a16="http://schemas.microsoft.com/office/drawing/2014/main" id="{616B4B9A-FE20-4306-AD69-AEA99953C53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297" r="21015"/>
          <a:stretch/>
        </p:blipFill>
        <p:spPr>
          <a:xfrm>
            <a:off x="6225997" y="-2458"/>
            <a:ext cx="5962785" cy="685800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5668441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wind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8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Panoramiczny</PresentationFormat>
  <Paragraphs>0</Paragraphs>
  <Slides>10</Slides>
  <Notes>0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10</vt:i4>
      </vt:variant>
    </vt:vector>
  </HeadingPairs>
  <TitlesOfParts>
    <vt:vector size="11" baseType="lpstr">
      <vt:lpstr>Office Theme</vt:lpstr>
      <vt:lpstr>Zdrowy tryb życia</vt:lpstr>
      <vt:lpstr>Piramida żywieniowa</vt:lpstr>
      <vt:lpstr>Podstawą piramidy jest sport</vt:lpstr>
      <vt:lpstr>Woda</vt:lpstr>
      <vt:lpstr>Warzywa i owoce</vt:lpstr>
      <vt:lpstr>Pieczywo</vt:lpstr>
      <vt:lpstr>Prezentacja programu PowerPoint</vt:lpstr>
      <vt:lpstr>Mięso</vt:lpstr>
      <vt:lpstr>Tłuszcze</vt:lpstr>
      <vt:lpstr>Koniec!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/>
  <cp:lastModifiedBy/>
  <cp:revision>352</cp:revision>
  <dcterms:created xsi:type="dcterms:W3CDTF">2021-05-13T10:54:03Z</dcterms:created>
  <dcterms:modified xsi:type="dcterms:W3CDTF">2021-05-13T11:58:06Z</dcterms:modified>
</cp:coreProperties>
</file>